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497" r:id="rId2"/>
    <p:sldId id="313" r:id="rId3"/>
    <p:sldId id="257" r:id="rId4"/>
    <p:sldId id="260" r:id="rId5"/>
    <p:sldId id="261" r:id="rId6"/>
    <p:sldId id="263" r:id="rId7"/>
    <p:sldId id="267" r:id="rId8"/>
    <p:sldId id="265" r:id="rId9"/>
    <p:sldId id="266" r:id="rId10"/>
    <p:sldId id="259" r:id="rId11"/>
    <p:sldId id="293" r:id="rId12"/>
    <p:sldId id="270" r:id="rId13"/>
    <p:sldId id="317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74" r:id="rId23"/>
    <p:sldId id="295" r:id="rId24"/>
    <p:sldId id="279" r:id="rId25"/>
    <p:sldId id="292" r:id="rId26"/>
    <p:sldId id="299" r:id="rId27"/>
    <p:sldId id="296" r:id="rId28"/>
    <p:sldId id="297" r:id="rId29"/>
    <p:sldId id="298" r:id="rId30"/>
    <p:sldId id="277" r:id="rId31"/>
    <p:sldId id="318" r:id="rId32"/>
    <p:sldId id="320" r:id="rId33"/>
    <p:sldId id="321" r:id="rId34"/>
    <p:sldId id="322" r:id="rId35"/>
    <p:sldId id="323" r:id="rId36"/>
    <p:sldId id="29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rmorant" panose="020B0604020202020204" charset="-52"/>
      <p:regular r:id="rId45"/>
    </p:embeddedFont>
    <p:embeddedFont>
      <p:font typeface="Menlo" panose="020B0604020202020204" charset="0"/>
      <p:regular r:id="rId4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07" d="100"/>
          <a:sy n="107" d="100"/>
        </p:scale>
        <p:origin x="1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59F09CD1-1B90-426E-9A07-3D41FC7D61A7}"/>
    <pc:docChg chg="addSld delSld modSld">
      <pc:chgData name="Михаил Попов" userId="1ff28dec684c2c56" providerId="LiveId" clId="{59F09CD1-1B90-426E-9A07-3D41FC7D61A7}" dt="2021-11-12T15:13:35.432" v="12" actId="2696"/>
      <pc:docMkLst>
        <pc:docMk/>
      </pc:docMkLst>
      <pc:sldChg chg="del">
        <pc:chgData name="Михаил Попов" userId="1ff28dec684c2c56" providerId="LiveId" clId="{59F09CD1-1B90-426E-9A07-3D41FC7D61A7}" dt="2021-11-12T15:07:30.650" v="10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59F09CD1-1B90-426E-9A07-3D41FC7D61A7}" dt="2021-11-12T15:09:26.811" v="11" actId="2696"/>
        <pc:sldMkLst>
          <pc:docMk/>
          <pc:sldMk cId="1851949621" sldId="316"/>
        </pc:sldMkLst>
      </pc:sldChg>
      <pc:sldChg chg="del">
        <pc:chgData name="Михаил Попов" userId="1ff28dec684c2c56" providerId="LiveId" clId="{59F09CD1-1B90-426E-9A07-3D41FC7D61A7}" dt="2021-11-12T15:13:35.432" v="12" actId="2696"/>
        <pc:sldMkLst>
          <pc:docMk/>
          <pc:sldMk cId="2121989755" sldId="324"/>
        </pc:sldMkLst>
      </pc:sldChg>
      <pc:sldChg chg="modSp add mod">
        <pc:chgData name="Михаил Попов" userId="1ff28dec684c2c56" providerId="LiveId" clId="{59F09CD1-1B90-426E-9A07-3D41FC7D61A7}" dt="2021-11-12T15:07:25.378" v="9" actId="20577"/>
        <pc:sldMkLst>
          <pc:docMk/>
          <pc:sldMk cId="4166610191" sldId="497"/>
        </pc:sldMkLst>
        <pc:spChg chg="mod">
          <ac:chgData name="Михаил Попов" userId="1ff28dec684c2c56" providerId="LiveId" clId="{59F09CD1-1B90-426E-9A07-3D41FC7D61A7}" dt="2021-11-12T15:07:25.378" v="9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59F09CD1-1B90-426E-9A07-3D41FC7D61A7}" dt="2021-11-12T15:07:22.325" v="7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01A2912C-AF94-4E4A-AFAC-1CF3B0AD60C8}"/>
    <pc:docChg chg="undo redo custSel addSld delSld modSld sldOrd">
      <pc:chgData name="Михаил Попов" userId="1ff28dec684c2c56" providerId="LiveId" clId="{01A2912C-AF94-4E4A-AFAC-1CF3B0AD60C8}" dt="2020-11-18T15:56:37.156" v="2045"/>
      <pc:docMkLst>
        <pc:docMk/>
      </pc:docMkLst>
      <pc:sldChg chg="addSp delSp modSp add mod">
        <pc:chgData name="Михаил Попов" userId="1ff28dec684c2c56" providerId="LiveId" clId="{01A2912C-AF94-4E4A-AFAC-1CF3B0AD60C8}" dt="2020-11-18T10:30:25.070" v="118" actId="113"/>
        <pc:sldMkLst>
          <pc:docMk/>
          <pc:sldMk cId="2467401731" sldId="257"/>
        </pc:sldMkLst>
        <pc:spChg chg="del mod">
          <ac:chgData name="Михаил Попов" userId="1ff28dec684c2c56" providerId="LiveId" clId="{01A2912C-AF94-4E4A-AFAC-1CF3B0AD60C8}" dt="2020-11-18T09:22:16.504" v="68" actId="478"/>
          <ac:spMkLst>
            <pc:docMk/>
            <pc:sldMk cId="2467401731" sldId="25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09:22:08.490" v="65" actId="20577"/>
          <ac:spMkLst>
            <pc:docMk/>
            <pc:sldMk cId="2467401731" sldId="257"/>
            <ac:spMk id="4" creationId="{C00BD6A2-FDDD-4891-B51B-171712DDF48E}"/>
          </ac:spMkLst>
        </pc:spChg>
        <pc:spChg chg="add mod">
          <ac:chgData name="Михаил Попов" userId="1ff28dec684c2c56" providerId="LiveId" clId="{01A2912C-AF94-4E4A-AFAC-1CF3B0AD60C8}" dt="2020-11-18T10:30:25.070" v="118" actId="113"/>
          <ac:spMkLst>
            <pc:docMk/>
            <pc:sldMk cId="2467401731" sldId="257"/>
            <ac:spMk id="5" creationId="{943EE1FA-D712-4DFB-BD74-883167A84F89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622429763" sldId="25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969023996" sldId="258"/>
        </pc:sldMkLst>
      </pc:sldChg>
      <pc:sldChg chg="addSp delSp modSp add mod delAnim modAnim">
        <pc:chgData name="Михаил Попов" userId="1ff28dec684c2c56" providerId="LiveId" clId="{01A2912C-AF94-4E4A-AFAC-1CF3B0AD60C8}" dt="2020-11-18T14:24:25.627" v="1589" actId="207"/>
        <pc:sldMkLst>
          <pc:docMk/>
          <pc:sldMk cId="3050124005" sldId="259"/>
        </pc:sldMkLst>
        <pc:spChg chg="add mod">
          <ac:chgData name="Михаил Попов" userId="1ff28dec684c2c56" providerId="LiveId" clId="{01A2912C-AF94-4E4A-AFAC-1CF3B0AD60C8}" dt="2020-11-18T11:15:19.599" v="850" actId="20577"/>
          <ac:spMkLst>
            <pc:docMk/>
            <pc:sldMk cId="3050124005" sldId="259"/>
            <ac:spMk id="2" creationId="{4F7F2348-A8D5-4006-9B53-92486628A660}"/>
          </ac:spMkLst>
        </pc:spChg>
        <pc:spChg chg="del mod">
          <ac:chgData name="Михаил Попов" userId="1ff28dec684c2c56" providerId="LiveId" clId="{01A2912C-AF94-4E4A-AFAC-1CF3B0AD60C8}" dt="2020-11-18T11:15:34.868" v="854" actId="478"/>
          <ac:spMkLst>
            <pc:docMk/>
            <pc:sldMk cId="3050124005" sldId="259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5:23.539" v="851" actId="478"/>
          <ac:spMkLst>
            <pc:docMk/>
            <pc:sldMk cId="3050124005" sldId="259"/>
            <ac:spMk id="4" creationId="{AE941CCE-26EF-4466-96C5-D7FDEEC72CF4}"/>
          </ac:spMkLst>
        </pc:spChg>
        <pc:spChg chg="add mod">
          <ac:chgData name="Михаил Попов" userId="1ff28dec684c2c56" providerId="LiveId" clId="{01A2912C-AF94-4E4A-AFAC-1CF3B0AD60C8}" dt="2020-11-18T14:24:25.627" v="1589" actId="207"/>
          <ac:spMkLst>
            <pc:docMk/>
            <pc:sldMk cId="3050124005" sldId="259"/>
            <ac:spMk id="6" creationId="{CE28DBFB-43BC-4D15-BFFD-B18D257FE1CA}"/>
          </ac:spMkLst>
        </pc:spChg>
      </pc:sldChg>
      <pc:sldChg chg="addSp delSp modSp add mod modAnim">
        <pc:chgData name="Михаил Попов" userId="1ff28dec684c2c56" providerId="LiveId" clId="{01A2912C-AF94-4E4A-AFAC-1CF3B0AD60C8}" dt="2020-11-18T15:24:26.429" v="1992"/>
        <pc:sldMkLst>
          <pc:docMk/>
          <pc:sldMk cId="720306984" sldId="260"/>
        </pc:sldMkLst>
        <pc:spChg chg="del">
          <ac:chgData name="Михаил Попов" userId="1ff28dec684c2c56" providerId="LiveId" clId="{01A2912C-AF94-4E4A-AFAC-1CF3B0AD60C8}" dt="2020-11-18T09:25:13.521" v="109" actId="478"/>
          <ac:spMkLst>
            <pc:docMk/>
            <pc:sldMk cId="720306984" sldId="260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0:29:57.989" v="114" actId="478"/>
          <ac:spMkLst>
            <pc:docMk/>
            <pc:sldMk cId="720306984" sldId="260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0:44:36.720" v="617" actId="20577"/>
          <ac:spMkLst>
            <pc:docMk/>
            <pc:sldMk cId="720306984" sldId="260"/>
            <ac:spMk id="5" creationId="{B2FD29CF-E838-46CB-A4AB-DE9A481E4824}"/>
          </ac:spMkLst>
        </pc:spChg>
        <pc:spChg chg="add del mod">
          <ac:chgData name="Михаил Попов" userId="1ff28dec684c2c56" providerId="LiveId" clId="{01A2912C-AF94-4E4A-AFAC-1CF3B0AD60C8}" dt="2020-11-18T09:25:15.560" v="110" actId="478"/>
          <ac:spMkLst>
            <pc:docMk/>
            <pc:sldMk cId="720306984" sldId="260"/>
            <ac:spMk id="6" creationId="{2CA2A2AD-6E18-479D-ABC7-CF08134A583A}"/>
          </ac:spMkLst>
        </pc:spChg>
        <pc:spChg chg="add mod">
          <ac:chgData name="Михаил Попов" userId="1ff28dec684c2c56" providerId="LiveId" clId="{01A2912C-AF94-4E4A-AFAC-1CF3B0AD60C8}" dt="2020-11-18T10:44:23.877" v="610" actId="12"/>
          <ac:spMkLst>
            <pc:docMk/>
            <pc:sldMk cId="720306984" sldId="260"/>
            <ac:spMk id="8" creationId="{03A3E49C-C177-4F42-A554-A675E3099405}"/>
          </ac:spMkLst>
        </pc:spChg>
        <pc:picChg chg="del mod">
          <ac:chgData name="Михаил Попов" userId="1ff28dec684c2c56" providerId="LiveId" clId="{01A2912C-AF94-4E4A-AFAC-1CF3B0AD60C8}" dt="2020-11-18T10:42:24.979" v="467" actId="478"/>
          <ac:picMkLst>
            <pc:docMk/>
            <pc:sldMk cId="720306984" sldId="260"/>
            <ac:picMk id="1026" creationId="{00000000-0000-0000-0000-000000000000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5:24:43.931" v="1994"/>
        <pc:sldMkLst>
          <pc:docMk/>
          <pc:sldMk cId="457819240" sldId="261"/>
        </pc:sldMkLst>
        <pc:spChg chg="add mod">
          <ac:chgData name="Михаил Попов" userId="1ff28dec684c2c56" providerId="LiveId" clId="{01A2912C-AF94-4E4A-AFAC-1CF3B0AD60C8}" dt="2020-11-18T10:44:52.984" v="640" actId="20577"/>
          <ac:spMkLst>
            <pc:docMk/>
            <pc:sldMk cId="457819240" sldId="261"/>
            <ac:spMk id="2" creationId="{0F5DC7F5-F012-4477-9166-72B5DB492BFE}"/>
          </ac:spMkLst>
        </pc:spChg>
        <pc:spChg chg="del mod">
          <ac:chgData name="Михаил Попов" userId="1ff28dec684c2c56" providerId="LiveId" clId="{01A2912C-AF94-4E4A-AFAC-1CF3B0AD60C8}" dt="2020-11-18T10:51:53.668" v="643" actId="478"/>
          <ac:spMkLst>
            <pc:docMk/>
            <pc:sldMk cId="457819240" sldId="261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0:44:46.604" v="618" actId="478"/>
          <ac:spMkLst>
            <pc:docMk/>
            <pc:sldMk cId="457819240" sldId="261"/>
            <ac:spMk id="6" creationId="{7388F055-E90B-468A-83C3-CB80A77E55E6}"/>
          </ac:spMkLst>
        </pc:spChg>
        <pc:spChg chg="add mod">
          <ac:chgData name="Михаил Попов" userId="1ff28dec684c2c56" providerId="LiveId" clId="{01A2912C-AF94-4E4A-AFAC-1CF3B0AD60C8}" dt="2020-11-18T10:52:00.139" v="645" actId="207"/>
          <ac:spMkLst>
            <pc:docMk/>
            <pc:sldMk cId="457819240" sldId="261"/>
            <ac:spMk id="8" creationId="{6F64895C-B7BC-4610-B8C1-94AD61862E63}"/>
          </ac:spMkLst>
        </pc:spChg>
        <pc:picChg chg="mod">
          <ac:chgData name="Михаил Попов" userId="1ff28dec684c2c56" providerId="LiveId" clId="{01A2912C-AF94-4E4A-AFAC-1CF3B0AD60C8}" dt="2020-11-18T10:53:23.196" v="649" actId="1076"/>
          <ac:picMkLst>
            <pc:docMk/>
            <pc:sldMk cId="457819240" sldId="261"/>
            <ac:picMk id="12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0:53:15.472" v="648" actId="1076"/>
          <ac:picMkLst>
            <pc:docMk/>
            <pc:sldMk cId="457819240" sldId="261"/>
            <ac:picMk id="14" creationId="{00000000-0000-0000-0000-000000000000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157144391" sldId="262"/>
        </pc:sldMkLst>
      </pc:sldChg>
      <pc:sldChg chg="addSp delSp modSp add mod">
        <pc:chgData name="Михаил Попов" userId="1ff28dec684c2c56" providerId="LiveId" clId="{01A2912C-AF94-4E4A-AFAC-1CF3B0AD60C8}" dt="2020-11-18T10:53:47.356" v="665" actId="478"/>
        <pc:sldMkLst>
          <pc:docMk/>
          <pc:sldMk cId="61909061" sldId="263"/>
        </pc:sldMkLst>
        <pc:spChg chg="add mod">
          <ac:chgData name="Михаил Попов" userId="1ff28dec684c2c56" providerId="LiveId" clId="{01A2912C-AF94-4E4A-AFAC-1CF3B0AD60C8}" dt="2020-11-18T10:53:44.320" v="664" actId="20577"/>
          <ac:spMkLst>
            <pc:docMk/>
            <pc:sldMk cId="61909061" sldId="263"/>
            <ac:spMk id="2" creationId="{1C55C48E-B793-4F57-B7F9-76E6A311FAB0}"/>
          </ac:spMkLst>
        </pc:spChg>
        <pc:spChg chg="del">
          <ac:chgData name="Михаил Попов" userId="1ff28dec684c2c56" providerId="LiveId" clId="{01A2912C-AF94-4E4A-AFAC-1CF3B0AD60C8}" dt="2020-11-18T10:53:47.356" v="665" actId="478"/>
          <ac:spMkLst>
            <pc:docMk/>
            <pc:sldMk cId="61909061" sldId="263"/>
            <ac:spMk id="10" creationId="{B859BBC3-5670-427E-AD84-47D3204FB5BC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428209395" sldId="26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926110495" sldId="26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395778458" sldId="265"/>
        </pc:sldMkLst>
      </pc:sldChg>
      <pc:sldChg chg="addSp delSp modSp add mod delAnim modAnim">
        <pc:chgData name="Михаил Попов" userId="1ff28dec684c2c56" providerId="LiveId" clId="{01A2912C-AF94-4E4A-AFAC-1CF3B0AD60C8}" dt="2020-11-18T15:26:42.097" v="2014" actId="1036"/>
        <pc:sldMkLst>
          <pc:docMk/>
          <pc:sldMk cId="3882335111" sldId="265"/>
        </pc:sldMkLst>
        <pc:spChg chg="add mod">
          <ac:chgData name="Михаил Попов" userId="1ff28dec684c2c56" providerId="LiveId" clId="{01A2912C-AF94-4E4A-AFAC-1CF3B0AD60C8}" dt="2020-11-18T11:10:46.407" v="726" actId="20577"/>
          <ac:spMkLst>
            <pc:docMk/>
            <pc:sldMk cId="3882335111" sldId="265"/>
            <ac:spMk id="2" creationId="{2D12F12E-FA3B-4419-8170-C177B8716548}"/>
          </ac:spMkLst>
        </pc:spChg>
        <pc:spChg chg="del">
          <ac:chgData name="Михаил Попов" userId="1ff28dec684c2c56" providerId="LiveId" clId="{01A2912C-AF94-4E4A-AFAC-1CF3B0AD60C8}" dt="2020-11-18T11:12:50.856" v="732" actId="478"/>
          <ac:spMkLst>
            <pc:docMk/>
            <pc:sldMk cId="3882335111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01A2912C-AF94-4E4A-AFAC-1CF3B0AD60C8}" dt="2020-11-18T11:12:52.907" v="733" actId="478"/>
          <ac:spMkLst>
            <pc:docMk/>
            <pc:sldMk cId="3882335111" sldId="265"/>
            <ac:spMk id="5" creationId="{B87CA460-ACB4-402A-9D66-A8D1ABE0368F}"/>
          </ac:spMkLst>
        </pc:spChg>
        <pc:spChg chg="del">
          <ac:chgData name="Михаил Попов" userId="1ff28dec684c2c56" providerId="LiveId" clId="{01A2912C-AF94-4E4A-AFAC-1CF3B0AD60C8}" dt="2020-11-18T11:10:38.475" v="699" actId="478"/>
          <ac:spMkLst>
            <pc:docMk/>
            <pc:sldMk cId="3882335111" sldId="265"/>
            <ac:spMk id="7" creationId="{6DA6CAAF-C3EA-477E-9ECA-4C225A469D6B}"/>
          </ac:spMkLst>
        </pc:spChg>
        <pc:spChg chg="add mod">
          <ac:chgData name="Михаил Попов" userId="1ff28dec684c2c56" providerId="LiveId" clId="{01A2912C-AF94-4E4A-AFAC-1CF3B0AD60C8}" dt="2020-11-18T15:26:42.097" v="2014" actId="1036"/>
          <ac:spMkLst>
            <pc:docMk/>
            <pc:sldMk cId="3882335111" sldId="265"/>
            <ac:spMk id="9" creationId="{2789382D-151A-4DAA-9AA9-A6E164356F57}"/>
          </ac:spMkLst>
        </pc:sp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4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6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8" creationId="{00000000-0000-0000-0000-000000000000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14:43.619" v="828"/>
        <pc:sldMkLst>
          <pc:docMk/>
          <pc:sldMk cId="3649982337" sldId="266"/>
        </pc:sldMkLst>
        <pc:spChg chg="add mod">
          <ac:chgData name="Михаил Попов" userId="1ff28dec684c2c56" providerId="LiveId" clId="{01A2912C-AF94-4E4A-AFAC-1CF3B0AD60C8}" dt="2020-11-18T11:14:26.607" v="823" actId="20577"/>
          <ac:spMkLst>
            <pc:docMk/>
            <pc:sldMk cId="3649982337" sldId="266"/>
            <ac:spMk id="2" creationId="{D08CD25B-3F5F-4BDC-ABF8-5635428CC189}"/>
          </ac:spMkLst>
        </pc:spChg>
        <pc:spChg chg="del mod">
          <ac:chgData name="Михаил Попов" userId="1ff28dec684c2c56" providerId="LiveId" clId="{01A2912C-AF94-4E4A-AFAC-1CF3B0AD60C8}" dt="2020-11-18T11:14:41.275" v="827" actId="478"/>
          <ac:spMkLst>
            <pc:docMk/>
            <pc:sldMk cId="3649982337" sldId="266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4:29.067" v="824" actId="478"/>
          <ac:spMkLst>
            <pc:docMk/>
            <pc:sldMk cId="3649982337" sldId="266"/>
            <ac:spMk id="4" creationId="{705385CB-63F5-4359-9F56-14CEEAFD815F}"/>
          </ac:spMkLst>
        </pc:spChg>
        <pc:spChg chg="add mod">
          <ac:chgData name="Михаил Попов" userId="1ff28dec684c2c56" providerId="LiveId" clId="{01A2912C-AF94-4E4A-AFAC-1CF3B0AD60C8}" dt="2020-11-18T11:14:43.619" v="828"/>
          <ac:spMkLst>
            <pc:docMk/>
            <pc:sldMk cId="3649982337" sldId="266"/>
            <ac:spMk id="6" creationId="{5CBF5BBB-6AD4-40FE-B0D8-05B37521F7FE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737260018" sldId="267"/>
        </pc:sldMkLst>
      </pc:sldChg>
      <pc:sldChg chg="addSp delSp modSp add mod addAnim delAnim modAnim">
        <pc:chgData name="Михаил Попов" userId="1ff28dec684c2c56" providerId="LiveId" clId="{01A2912C-AF94-4E4A-AFAC-1CF3B0AD60C8}" dt="2020-11-18T15:22:54.791" v="1990"/>
        <pc:sldMkLst>
          <pc:docMk/>
          <pc:sldMk cId="2858597831" sldId="267"/>
        </pc:sldMkLst>
        <pc:spChg chg="add mod">
          <ac:chgData name="Михаил Попов" userId="1ff28dec684c2c56" providerId="LiveId" clId="{01A2912C-AF94-4E4A-AFAC-1CF3B0AD60C8}" dt="2020-11-18T11:09:15.287" v="696" actId="20577"/>
          <ac:spMkLst>
            <pc:docMk/>
            <pc:sldMk cId="2858597831" sldId="267"/>
            <ac:spMk id="2" creationId="{6978F3B5-2F66-4D73-8AF0-F5C3BA68EA64}"/>
          </ac:spMkLst>
        </pc:spChg>
        <pc:spChg chg="del mod">
          <ac:chgData name="Михаил Попов" userId="1ff28dec684c2c56" providerId="LiveId" clId="{01A2912C-AF94-4E4A-AFAC-1CF3B0AD60C8}" dt="2020-11-18T11:11:46.940" v="729" actId="478"/>
          <ac:spMkLst>
            <pc:docMk/>
            <pc:sldMk cId="2858597831" sldId="267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09:18.747" v="697" actId="478"/>
          <ac:spMkLst>
            <pc:docMk/>
            <pc:sldMk cId="2858597831" sldId="267"/>
            <ac:spMk id="6" creationId="{29695CD4-1C1E-4CD7-9BB0-0CE3128DCDA7}"/>
          </ac:spMkLst>
        </pc:spChg>
        <pc:spChg chg="add mod">
          <ac:chgData name="Михаил Попов" userId="1ff28dec684c2c56" providerId="LiveId" clId="{01A2912C-AF94-4E4A-AFAC-1CF3B0AD60C8}" dt="2020-11-18T15:22:54.791" v="1990"/>
          <ac:spMkLst>
            <pc:docMk/>
            <pc:sldMk cId="2858597831" sldId="267"/>
            <ac:spMk id="7" creationId="{0B4693D4-B285-4CE7-8406-804745AE24FB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587784504" sldId="26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1230671" sldId="270"/>
        </pc:sldMkLst>
      </pc:sldChg>
      <pc:sldChg chg="addSp modSp add mod">
        <pc:chgData name="Михаил Попов" userId="1ff28dec684c2c56" providerId="LiveId" clId="{01A2912C-AF94-4E4A-AFAC-1CF3B0AD60C8}" dt="2020-11-18T11:19:07.739" v="907" actId="1076"/>
        <pc:sldMkLst>
          <pc:docMk/>
          <pc:sldMk cId="3746869004" sldId="270"/>
        </pc:sldMkLst>
        <pc:spChg chg="add mod">
          <ac:chgData name="Михаил Попов" userId="1ff28dec684c2c56" providerId="LiveId" clId="{01A2912C-AF94-4E4A-AFAC-1CF3B0AD60C8}" dt="2020-11-18T11:19:00.710" v="905" actId="20577"/>
          <ac:spMkLst>
            <pc:docMk/>
            <pc:sldMk cId="3746869004" sldId="270"/>
            <ac:spMk id="4" creationId="{1A079D63-47FA-463A-96C5-E23A9C050E3F}"/>
          </ac:spMkLst>
        </pc:spChg>
        <pc:picChg chg="mod">
          <ac:chgData name="Михаил Попов" userId="1ff28dec684c2c56" providerId="LiveId" clId="{01A2912C-AF94-4E4A-AFAC-1CF3B0AD60C8}" dt="2020-11-18T11:19:07.739" v="907" actId="1076"/>
          <ac:picMkLst>
            <pc:docMk/>
            <pc:sldMk cId="3746869004" sldId="270"/>
            <ac:picMk id="2" creationId="{4A9B17C6-1346-4CF2-8F6C-6C610B67A475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1:28:12.360" v="1091" actId="207"/>
        <pc:sldMkLst>
          <pc:docMk/>
          <pc:sldMk cId="3928207293" sldId="274"/>
        </pc:sldMkLst>
        <pc:spChg chg="add del mod">
          <ac:chgData name="Михаил Попов" userId="1ff28dec684c2c56" providerId="LiveId" clId="{01A2912C-AF94-4E4A-AFAC-1CF3B0AD60C8}" dt="2020-11-18T11:27:35.406" v="1085" actId="20577"/>
          <ac:spMkLst>
            <pc:docMk/>
            <pc:sldMk cId="3928207293" sldId="274"/>
            <ac:spMk id="2" creationId="{75BA5FE2-419C-4112-9CD9-F28FEEE32415}"/>
          </ac:spMkLst>
        </pc:spChg>
        <pc:spChg chg="del mod">
          <ac:chgData name="Михаил Попов" userId="1ff28dec684c2c56" providerId="LiveId" clId="{01A2912C-AF94-4E4A-AFAC-1CF3B0AD60C8}" dt="2020-11-18T11:28:02.107" v="1088" actId="478"/>
          <ac:spMkLst>
            <pc:docMk/>
            <pc:sldMk cId="3928207293" sldId="274"/>
            <ac:spMk id="3" creationId="{00000000-0000-0000-0000-000000000000}"/>
          </ac:spMkLst>
        </pc:spChg>
        <pc:spChg chg="add del">
          <ac:chgData name="Михаил Попов" userId="1ff28dec684c2c56" providerId="LiveId" clId="{01A2912C-AF94-4E4A-AFAC-1CF3B0AD60C8}" dt="2020-11-18T11:27:32.524" v="1074" actId="478"/>
          <ac:spMkLst>
            <pc:docMk/>
            <pc:sldMk cId="3928207293" sldId="274"/>
            <ac:spMk id="6" creationId="{6E3B2236-E023-4DE7-9F28-342C6505C441}"/>
          </ac:spMkLst>
        </pc:spChg>
        <pc:spChg chg="add mod">
          <ac:chgData name="Михаил Попов" userId="1ff28dec684c2c56" providerId="LiveId" clId="{01A2912C-AF94-4E4A-AFAC-1CF3B0AD60C8}" dt="2020-11-18T11:28:12.360" v="1091" actId="207"/>
          <ac:spMkLst>
            <pc:docMk/>
            <pc:sldMk cId="3928207293" sldId="274"/>
            <ac:spMk id="7" creationId="{FC473635-EA40-4DF8-B32D-681BDBF21602}"/>
          </ac:spMkLst>
        </pc:spChg>
      </pc:sldChg>
      <pc:sldChg chg="addSp delSp modSp add mod ord modAnim">
        <pc:chgData name="Михаил Попов" userId="1ff28dec684c2c56" providerId="LiveId" clId="{01A2912C-AF94-4E4A-AFAC-1CF3B0AD60C8}" dt="2020-11-18T14:49:30.670" v="1657" actId="20577"/>
        <pc:sldMkLst>
          <pc:docMk/>
          <pc:sldMk cId="1322636935" sldId="277"/>
        </pc:sldMkLst>
        <pc:spChg chg="del">
          <ac:chgData name="Михаил Попов" userId="1ff28dec684c2c56" providerId="LiveId" clId="{01A2912C-AF94-4E4A-AFAC-1CF3B0AD60C8}" dt="2020-11-18T11:49:28.466" v="1367" actId="478"/>
          <ac:spMkLst>
            <pc:docMk/>
            <pc:sldMk cId="1322636935" sldId="277"/>
            <ac:spMk id="2" creationId="{7189B0E9-5387-4100-AA9E-C9A30B250CB5}"/>
          </ac:spMkLst>
        </pc:spChg>
        <pc:spChg chg="del mod">
          <ac:chgData name="Михаил Попов" userId="1ff28dec684c2c56" providerId="LiveId" clId="{01A2912C-AF94-4E4A-AFAC-1CF3B0AD60C8}" dt="2020-11-18T11:50:43.345" v="1395" actId="478"/>
          <ac:spMkLst>
            <pc:docMk/>
            <pc:sldMk cId="1322636935" sldId="27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50:26.365" v="1392" actId="20577"/>
          <ac:spMkLst>
            <pc:docMk/>
            <pc:sldMk cId="1322636935" sldId="277"/>
            <ac:spMk id="5" creationId="{06DFA0C8-754C-4A24-BE7D-D76FE07D2A94}"/>
          </ac:spMkLst>
        </pc:spChg>
        <pc:spChg chg="add mod">
          <ac:chgData name="Михаил Попов" userId="1ff28dec684c2c56" providerId="LiveId" clId="{01A2912C-AF94-4E4A-AFAC-1CF3B0AD60C8}" dt="2020-11-18T14:49:30.670" v="1657" actId="20577"/>
          <ac:spMkLst>
            <pc:docMk/>
            <pc:sldMk cId="1322636935" sldId="277"/>
            <ac:spMk id="6" creationId="{8E0CDEB3-7F30-4657-8728-56C2FCA6EF2A}"/>
          </ac:spMkLst>
        </pc:spChg>
      </pc:sldChg>
      <pc:sldChg chg="addSp modSp add mod modAnim">
        <pc:chgData name="Михаил Попов" userId="1ff28dec684c2c56" providerId="LiveId" clId="{01A2912C-AF94-4E4A-AFAC-1CF3B0AD60C8}" dt="2020-11-18T13:58:43.670" v="1584"/>
        <pc:sldMkLst>
          <pc:docMk/>
          <pc:sldMk cId="2716575575" sldId="279"/>
        </pc:sldMkLst>
        <pc:spChg chg="add mod ord">
          <ac:chgData name="Михаил Попов" userId="1ff28dec684c2c56" providerId="LiveId" clId="{01A2912C-AF94-4E4A-AFAC-1CF3B0AD60C8}" dt="2020-11-18T11:33:35.028" v="1151" actId="167"/>
          <ac:spMkLst>
            <pc:docMk/>
            <pc:sldMk cId="2716575575" sldId="279"/>
            <ac:spMk id="2" creationId="{1FDAD8D0-B260-424E-BD3F-F04214248C9F}"/>
          </ac:spMkLst>
        </pc:spChg>
        <pc:spChg chg="mod">
          <ac:chgData name="Михаил Попов" userId="1ff28dec684c2c56" providerId="LiveId" clId="{01A2912C-AF94-4E4A-AFAC-1CF3B0AD60C8}" dt="2020-11-18T11:33:37.492" v="1152" actId="1076"/>
          <ac:spMkLst>
            <pc:docMk/>
            <pc:sldMk cId="2716575575" sldId="279"/>
            <ac:spMk id="4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4:36.613" v="1155" actId="1076"/>
          <ac:spMkLst>
            <pc:docMk/>
            <pc:sldMk cId="2716575575" sldId="279"/>
            <ac:spMk id="5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3:46.711" v="1153" actId="1076"/>
          <ac:spMkLst>
            <pc:docMk/>
            <pc:sldMk cId="2716575575" sldId="279"/>
            <ac:spMk id="7" creationId="{00000000-0000-0000-0000-000000000000}"/>
          </ac:spMkLst>
        </pc:spChg>
        <pc:picChg chg="add mod">
          <ac:chgData name="Михаил Попов" userId="1ff28dec684c2c56" providerId="LiveId" clId="{01A2912C-AF94-4E4A-AFAC-1CF3B0AD60C8}" dt="2020-11-18T13:58:31.691" v="1583" actId="1076"/>
          <ac:picMkLst>
            <pc:docMk/>
            <pc:sldMk cId="2716575575" sldId="279"/>
            <ac:picMk id="11" creationId="{4634A277-ABE0-4192-9203-94ACDA6C4AC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26:13.875" v="1039" actId="478"/>
        <pc:sldMkLst>
          <pc:docMk/>
          <pc:sldMk cId="3929043029" sldId="281"/>
        </pc:sldMkLst>
        <pc:spChg chg="add mod">
          <ac:chgData name="Михаил Попов" userId="1ff28dec684c2c56" providerId="LiveId" clId="{01A2912C-AF94-4E4A-AFAC-1CF3B0AD60C8}" dt="2020-11-18T11:23:12.634" v="945" actId="20577"/>
          <ac:spMkLst>
            <pc:docMk/>
            <pc:sldMk cId="3929043029" sldId="281"/>
            <ac:spMk id="2" creationId="{032DD89E-6CD5-4D48-835B-D0027A5B9487}"/>
          </ac:spMkLst>
        </pc:spChg>
        <pc:picChg chg="mod">
          <ac:chgData name="Михаил Попов" userId="1ff28dec684c2c56" providerId="LiveId" clId="{01A2912C-AF94-4E4A-AFAC-1CF3B0AD60C8}" dt="2020-11-18T11:26:09.682" v="1038" actId="1037"/>
          <ac:picMkLst>
            <pc:docMk/>
            <pc:sldMk cId="3929043029" sldId="281"/>
            <ac:picMk id="4" creationId="{A07E7AFF-4992-43F9-B7A0-715B248D22C6}"/>
          </ac:picMkLst>
        </pc:pic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5" creationId="{46C7DBDB-9CD3-4993-ACDE-943C462E24CB}"/>
          </ac:cxnSpMkLst>
        </pc:cxn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6" creationId="{7E0D9E4E-3C11-453C-A199-DAE5A9723A49}"/>
          </ac:cxnSpMkLst>
        </pc:cxn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815179315" sldId="282"/>
        </pc:sldMkLst>
      </pc:sldChg>
      <pc:sldChg chg="addSp delSp modSp add mod">
        <pc:chgData name="Михаил Попов" userId="1ff28dec684c2c56" providerId="LiveId" clId="{01A2912C-AF94-4E4A-AFAC-1CF3B0AD60C8}" dt="2020-11-18T11:26:17.976" v="1041" actId="478"/>
        <pc:sldMkLst>
          <pc:docMk/>
          <pc:sldMk cId="2267197453" sldId="282"/>
        </pc:sldMkLst>
        <pc:spChg chg="add mod">
          <ac:chgData name="Михаил Попов" userId="1ff28dec684c2c56" providerId="LiveId" clId="{01A2912C-AF94-4E4A-AFAC-1CF3B0AD60C8}" dt="2020-11-18T11:23:14.835" v="946" actId="20577"/>
          <ac:spMkLst>
            <pc:docMk/>
            <pc:sldMk cId="2267197453" sldId="282"/>
            <ac:spMk id="2" creationId="{FADCE80D-AA14-48E5-9523-9F0A5306E197}"/>
          </ac:spMkLst>
        </pc:spChg>
        <pc:picChg chg="mod">
          <ac:chgData name="Михаил Попов" userId="1ff28dec684c2c56" providerId="LiveId" clId="{01A2912C-AF94-4E4A-AFAC-1CF3B0AD60C8}" dt="2020-11-18T11:25:58.954" v="1011" actId="1036"/>
          <ac:picMkLst>
            <pc:docMk/>
            <pc:sldMk cId="2267197453" sldId="282"/>
            <ac:picMk id="4" creationId="{0928D0C3-9D03-4712-8189-5739684AED81}"/>
          </ac:picMkLst>
        </pc:picChg>
        <pc:cxnChg chg="add del mod">
          <ac:chgData name="Михаил Попов" userId="1ff28dec684c2c56" providerId="LiveId" clId="{01A2912C-AF94-4E4A-AFAC-1CF3B0AD60C8}" dt="2020-11-18T11:26:16.747" v="1040" actId="478"/>
          <ac:cxnSpMkLst>
            <pc:docMk/>
            <pc:sldMk cId="2267197453" sldId="282"/>
            <ac:cxnSpMk id="5" creationId="{800B0A48-FCBE-4B29-8B1B-B701D3855F5B}"/>
          </ac:cxnSpMkLst>
        </pc:cxnChg>
        <pc:cxnChg chg="add del mod">
          <ac:chgData name="Михаил Попов" userId="1ff28dec684c2c56" providerId="LiveId" clId="{01A2912C-AF94-4E4A-AFAC-1CF3B0AD60C8}" dt="2020-11-18T11:26:17.976" v="1041" actId="478"/>
          <ac:cxnSpMkLst>
            <pc:docMk/>
            <pc:sldMk cId="2267197453" sldId="282"/>
            <ac:cxnSpMk id="6" creationId="{25DB9CA4-15B5-4BBF-B3C7-AA022A32C2A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1.075" v="1043" actId="478"/>
        <pc:sldMkLst>
          <pc:docMk/>
          <pc:sldMk cId="1310162742" sldId="283"/>
        </pc:sldMkLst>
        <pc:spChg chg="add mod">
          <ac:chgData name="Михаил Попов" userId="1ff28dec684c2c56" providerId="LiveId" clId="{01A2912C-AF94-4E4A-AFAC-1CF3B0AD60C8}" dt="2020-11-18T11:23:18.650" v="947" actId="20577"/>
          <ac:spMkLst>
            <pc:docMk/>
            <pc:sldMk cId="1310162742" sldId="283"/>
            <ac:spMk id="4" creationId="{133361BF-FB96-4661-B8EC-CD0B9DE6FE3B}"/>
          </ac:spMkLst>
        </pc:spChg>
        <pc:picChg chg="mod">
          <ac:chgData name="Михаил Попов" userId="1ff28dec684c2c56" providerId="LiveId" clId="{01A2912C-AF94-4E4A-AFAC-1CF3B0AD60C8}" dt="2020-11-18T11:24:56.683" v="1004" actId="1035"/>
          <ac:picMkLst>
            <pc:docMk/>
            <pc:sldMk cId="1310162742" sldId="283"/>
            <ac:picMk id="2" creationId="{A0D81E35-6D51-44B8-8CC8-7F6CF53EAD61}"/>
          </ac:picMkLst>
        </pc:picChg>
        <pc:cxnChg chg="add del mod">
          <ac:chgData name="Михаил Попов" userId="1ff28dec684c2c56" providerId="LiveId" clId="{01A2912C-AF94-4E4A-AFAC-1CF3B0AD60C8}" dt="2020-11-18T11:26:21.075" v="1043" actId="478"/>
          <ac:cxnSpMkLst>
            <pc:docMk/>
            <pc:sldMk cId="1310162742" sldId="283"/>
            <ac:cxnSpMk id="5" creationId="{4C2CAB8B-12E4-4227-A486-D4FE9995A763}"/>
          </ac:cxnSpMkLst>
        </pc:cxnChg>
        <pc:cxnChg chg="add del mod">
          <ac:chgData name="Михаил Попов" userId="1ff28dec684c2c56" providerId="LiveId" clId="{01A2912C-AF94-4E4A-AFAC-1CF3B0AD60C8}" dt="2020-11-18T11:26:20.131" v="1042" actId="478"/>
          <ac:cxnSpMkLst>
            <pc:docMk/>
            <pc:sldMk cId="1310162742" sldId="283"/>
            <ac:cxnSpMk id="6" creationId="{64687818-C525-4AB3-9F18-524A402A7A5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4.637" v="1045" actId="478"/>
        <pc:sldMkLst>
          <pc:docMk/>
          <pc:sldMk cId="2324416812" sldId="284"/>
        </pc:sldMkLst>
        <pc:spChg chg="add mod">
          <ac:chgData name="Михаил Попов" userId="1ff28dec684c2c56" providerId="LiveId" clId="{01A2912C-AF94-4E4A-AFAC-1CF3B0AD60C8}" dt="2020-11-18T11:23:20.657" v="948" actId="20577"/>
          <ac:spMkLst>
            <pc:docMk/>
            <pc:sldMk cId="2324416812" sldId="284"/>
            <ac:spMk id="4" creationId="{713BECFF-B1F6-44B3-AD4D-F2474A5D9721}"/>
          </ac:spMkLst>
        </pc:spChg>
        <pc:picChg chg="mod">
          <ac:chgData name="Михаил Попов" userId="1ff28dec684c2c56" providerId="LiveId" clId="{01A2912C-AF94-4E4A-AFAC-1CF3B0AD60C8}" dt="2020-11-18T11:24:44.531" v="996" actId="1035"/>
          <ac:picMkLst>
            <pc:docMk/>
            <pc:sldMk cId="2324416812" sldId="284"/>
            <ac:picMk id="2" creationId="{C99F324F-B8A6-420F-BAEC-2E60A6B5E965}"/>
          </ac:picMkLst>
        </pc:picChg>
        <pc:cxnChg chg="add del mod">
          <ac:chgData name="Михаил Попов" userId="1ff28dec684c2c56" providerId="LiveId" clId="{01A2912C-AF94-4E4A-AFAC-1CF3B0AD60C8}" dt="2020-11-18T11:26:24.637" v="1045" actId="478"/>
          <ac:cxnSpMkLst>
            <pc:docMk/>
            <pc:sldMk cId="2324416812" sldId="284"/>
            <ac:cxnSpMk id="5" creationId="{9EF6DA87-3A12-4DCB-BF16-EC57605193DF}"/>
          </ac:cxnSpMkLst>
        </pc:cxnChg>
        <pc:cxnChg chg="add del mod">
          <ac:chgData name="Михаил Попов" userId="1ff28dec684c2c56" providerId="LiveId" clId="{01A2912C-AF94-4E4A-AFAC-1CF3B0AD60C8}" dt="2020-11-18T11:26:23.209" v="1044" actId="478"/>
          <ac:cxnSpMkLst>
            <pc:docMk/>
            <pc:sldMk cId="2324416812" sldId="284"/>
            <ac:cxnSpMk id="6" creationId="{C0C5F54D-CE68-4304-BFD3-C4D66A11A34F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8.123" v="1047" actId="478"/>
        <pc:sldMkLst>
          <pc:docMk/>
          <pc:sldMk cId="4286409453" sldId="285"/>
        </pc:sldMkLst>
        <pc:spChg chg="add mod">
          <ac:chgData name="Михаил Попов" userId="1ff28dec684c2c56" providerId="LiveId" clId="{01A2912C-AF94-4E4A-AFAC-1CF3B0AD60C8}" dt="2020-11-18T11:23:23.371" v="949" actId="20577"/>
          <ac:spMkLst>
            <pc:docMk/>
            <pc:sldMk cId="4286409453" sldId="285"/>
            <ac:spMk id="4" creationId="{BCF1BC4C-9C2E-4193-AC86-C6F530C209BB}"/>
          </ac:spMkLst>
        </pc:spChg>
        <pc:picChg chg="mod">
          <ac:chgData name="Михаил Попов" userId="1ff28dec684c2c56" providerId="LiveId" clId="{01A2912C-AF94-4E4A-AFAC-1CF3B0AD60C8}" dt="2020-11-18T11:24:23.450" v="981" actId="1036"/>
          <ac:picMkLst>
            <pc:docMk/>
            <pc:sldMk cId="4286409453" sldId="285"/>
            <ac:picMk id="2" creationId="{5C9A731E-2E2F-4CF8-8789-F429B195DBF2}"/>
          </ac:picMkLst>
        </pc:picChg>
        <pc:cxnChg chg="add del mod">
          <ac:chgData name="Михаил Попов" userId="1ff28dec684c2c56" providerId="LiveId" clId="{01A2912C-AF94-4E4A-AFAC-1CF3B0AD60C8}" dt="2020-11-18T11:26:28.123" v="1047" actId="478"/>
          <ac:cxnSpMkLst>
            <pc:docMk/>
            <pc:sldMk cId="4286409453" sldId="285"/>
            <ac:cxnSpMk id="5" creationId="{919EBAFE-56E3-496D-8295-8DD35205DC72}"/>
          </ac:cxnSpMkLst>
        </pc:cxnChg>
        <pc:cxnChg chg="add del mod">
          <ac:chgData name="Михаил Попов" userId="1ff28dec684c2c56" providerId="LiveId" clId="{01A2912C-AF94-4E4A-AFAC-1CF3B0AD60C8}" dt="2020-11-18T11:26:26.708" v="1046" actId="478"/>
          <ac:cxnSpMkLst>
            <pc:docMk/>
            <pc:sldMk cId="4286409453" sldId="285"/>
            <ac:cxnSpMk id="6" creationId="{557E615C-8D50-4CAD-B2CE-D9056EC042C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1.306" v="1049" actId="478"/>
        <pc:sldMkLst>
          <pc:docMk/>
          <pc:sldMk cId="969123292" sldId="286"/>
        </pc:sldMkLst>
        <pc:spChg chg="add">
          <ac:chgData name="Михаил Попов" userId="1ff28dec684c2c56" providerId="LiveId" clId="{01A2912C-AF94-4E4A-AFAC-1CF3B0AD60C8}" dt="2020-11-18T11:23:26.637" v="950" actId="22"/>
          <ac:spMkLst>
            <pc:docMk/>
            <pc:sldMk cId="969123292" sldId="286"/>
            <ac:spMk id="4" creationId="{FE2E1509-E793-4A80-A7F4-7CA9756A9144}"/>
          </ac:spMkLst>
        </pc:spChg>
        <pc:picChg chg="mod">
          <ac:chgData name="Михаил Попов" userId="1ff28dec684c2c56" providerId="LiveId" clId="{01A2912C-AF94-4E4A-AFAC-1CF3B0AD60C8}" dt="2020-11-18T11:24:18.114" v="975" actId="1038"/>
          <ac:picMkLst>
            <pc:docMk/>
            <pc:sldMk cId="969123292" sldId="286"/>
            <ac:picMk id="2" creationId="{63B35CF0-DCF1-423E-8820-AD0CDF029800}"/>
          </ac:picMkLst>
        </pc:picChg>
        <pc:cxnChg chg="add del mod">
          <ac:chgData name="Михаил Попов" userId="1ff28dec684c2c56" providerId="LiveId" clId="{01A2912C-AF94-4E4A-AFAC-1CF3B0AD60C8}" dt="2020-11-18T11:26:31.306" v="1049" actId="478"/>
          <ac:cxnSpMkLst>
            <pc:docMk/>
            <pc:sldMk cId="969123292" sldId="286"/>
            <ac:cxnSpMk id="5" creationId="{DB625F11-A141-4662-B4B8-BEE8C94DA620}"/>
          </ac:cxnSpMkLst>
        </pc:cxnChg>
        <pc:cxnChg chg="add del mod">
          <ac:chgData name="Михаил Попов" userId="1ff28dec684c2c56" providerId="LiveId" clId="{01A2912C-AF94-4E4A-AFAC-1CF3B0AD60C8}" dt="2020-11-18T11:26:30.430" v="1048" actId="478"/>
          <ac:cxnSpMkLst>
            <pc:docMk/>
            <pc:sldMk cId="969123292" sldId="286"/>
            <ac:cxnSpMk id="6" creationId="{0572B1D1-0CE1-44D2-B476-01CE86DD6E99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4.720" v="1051" actId="478"/>
        <pc:sldMkLst>
          <pc:docMk/>
          <pc:sldMk cId="1965846422" sldId="287"/>
        </pc:sldMkLst>
        <pc:spChg chg="add">
          <ac:chgData name="Михаил Попов" userId="1ff28dec684c2c56" providerId="LiveId" clId="{01A2912C-AF94-4E4A-AFAC-1CF3B0AD60C8}" dt="2020-11-18T11:23:27.817" v="951" actId="22"/>
          <ac:spMkLst>
            <pc:docMk/>
            <pc:sldMk cId="1965846422" sldId="287"/>
            <ac:spMk id="4" creationId="{037BC3BE-BC08-44B7-BF3F-48974DC72326}"/>
          </ac:spMkLst>
        </pc:spChg>
        <pc:picChg chg="mod">
          <ac:chgData name="Михаил Попов" userId="1ff28dec684c2c56" providerId="LiveId" clId="{01A2912C-AF94-4E4A-AFAC-1CF3B0AD60C8}" dt="2020-11-18T11:24:09.323" v="964" actId="1038"/>
          <ac:picMkLst>
            <pc:docMk/>
            <pc:sldMk cId="1965846422" sldId="287"/>
            <ac:picMk id="2" creationId="{C161E0B5-13ED-4E6D-B238-F752840CB8AA}"/>
          </ac:picMkLst>
        </pc:picChg>
        <pc:cxnChg chg="add del mod">
          <ac:chgData name="Михаил Попов" userId="1ff28dec684c2c56" providerId="LiveId" clId="{01A2912C-AF94-4E4A-AFAC-1CF3B0AD60C8}" dt="2020-11-18T11:26:34.720" v="1051" actId="478"/>
          <ac:cxnSpMkLst>
            <pc:docMk/>
            <pc:sldMk cId="1965846422" sldId="287"/>
            <ac:cxnSpMk id="5" creationId="{9B6D8564-14BC-4596-BF43-6A0CA225D822}"/>
          </ac:cxnSpMkLst>
        </pc:cxnChg>
        <pc:cxnChg chg="add del mod">
          <ac:chgData name="Михаил Попов" userId="1ff28dec684c2c56" providerId="LiveId" clId="{01A2912C-AF94-4E4A-AFAC-1CF3B0AD60C8}" dt="2020-11-18T11:26:33.287" v="1050" actId="478"/>
          <ac:cxnSpMkLst>
            <pc:docMk/>
            <pc:sldMk cId="1965846422" sldId="287"/>
            <ac:cxnSpMk id="6" creationId="{359BCFCA-E54C-4CF0-9B85-48E85B3D637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8.098" v="1053" actId="478"/>
        <pc:sldMkLst>
          <pc:docMk/>
          <pc:sldMk cId="2783413146" sldId="288"/>
        </pc:sldMkLst>
        <pc:spChg chg="add">
          <ac:chgData name="Михаил Попов" userId="1ff28dec684c2c56" providerId="LiveId" clId="{01A2912C-AF94-4E4A-AFAC-1CF3B0AD60C8}" dt="2020-11-18T11:23:29.207" v="952" actId="22"/>
          <ac:spMkLst>
            <pc:docMk/>
            <pc:sldMk cId="2783413146" sldId="288"/>
            <ac:spMk id="4" creationId="{CAB430C2-00C8-4D58-85BC-7AA252317CAE}"/>
          </ac:spMkLst>
        </pc:spChg>
        <pc:picChg chg="mod">
          <ac:chgData name="Михаил Попов" userId="1ff28dec684c2c56" providerId="LiveId" clId="{01A2912C-AF94-4E4A-AFAC-1CF3B0AD60C8}" dt="2020-11-18T11:23:33.905" v="953" actId="1076"/>
          <ac:picMkLst>
            <pc:docMk/>
            <pc:sldMk cId="2783413146" sldId="288"/>
            <ac:picMk id="2" creationId="{C65C1989-C520-468C-9262-6D99F2155355}"/>
          </ac:picMkLst>
        </pc:picChg>
        <pc:cxnChg chg="add del">
          <ac:chgData name="Михаил Попов" userId="1ff28dec684c2c56" providerId="LiveId" clId="{01A2912C-AF94-4E4A-AFAC-1CF3B0AD60C8}" dt="2020-11-18T11:26:38.098" v="1053" actId="478"/>
          <ac:cxnSpMkLst>
            <pc:docMk/>
            <pc:sldMk cId="2783413146" sldId="288"/>
            <ac:cxnSpMk id="6" creationId="{826D482E-0D41-4FDB-9807-0F5231FCC1EC}"/>
          </ac:cxnSpMkLst>
        </pc:cxnChg>
        <pc:cxnChg chg="add del mod">
          <ac:chgData name="Михаил Попов" userId="1ff28dec684c2c56" providerId="LiveId" clId="{01A2912C-AF94-4E4A-AFAC-1CF3B0AD60C8}" dt="2020-11-18T11:26:37.293" v="1052" actId="478"/>
          <ac:cxnSpMkLst>
            <pc:docMk/>
            <pc:sldMk cId="2783413146" sldId="288"/>
            <ac:cxnSpMk id="7" creationId="{D1608281-DE9E-462B-86B9-024EC565CDB9}"/>
          </ac:cxnSpMkLst>
        </pc:cxnChg>
      </pc:sldChg>
      <pc:sldChg chg="addSp modSp add mod">
        <pc:chgData name="Михаил Попов" userId="1ff28dec684c2c56" providerId="LiveId" clId="{01A2912C-AF94-4E4A-AFAC-1CF3B0AD60C8}" dt="2020-11-18T15:19:40.449" v="1822" actId="167"/>
        <pc:sldMkLst>
          <pc:docMk/>
          <pc:sldMk cId="3149911924" sldId="290"/>
        </pc:sldMkLst>
        <pc:spChg chg="mod">
          <ac:chgData name="Михаил Попов" userId="1ff28dec684c2c56" providerId="LiveId" clId="{01A2912C-AF94-4E4A-AFAC-1CF3B0AD60C8}" dt="2020-11-18T15:18:55.826" v="1818" actId="1037"/>
          <ac:spMkLst>
            <pc:docMk/>
            <pc:sldMk cId="3149911924" sldId="290"/>
            <ac:spMk id="3" creationId="{E50C775C-2AA4-42C9-ACED-011A99AE70A7}"/>
          </ac:spMkLst>
        </pc:spChg>
        <pc:spChg chg="add mod">
          <ac:chgData name="Михаил Попов" userId="1ff28dec684c2c56" providerId="LiveId" clId="{01A2912C-AF94-4E4A-AFAC-1CF3B0AD60C8}" dt="2020-11-18T15:17:13.038" v="1809" actId="20577"/>
          <ac:spMkLst>
            <pc:docMk/>
            <pc:sldMk cId="3149911924" sldId="290"/>
            <ac:spMk id="8" creationId="{2DAFB0B1-706A-4BC1-B0D3-50BEB0ECDE0E}"/>
          </ac:spMkLst>
        </pc:spChg>
        <pc:grpChg chg="mod ord">
          <ac:chgData name="Михаил Попов" userId="1ff28dec684c2c56" providerId="LiveId" clId="{01A2912C-AF94-4E4A-AFAC-1CF3B0AD60C8}" dt="2020-11-18T15:19:32.836" v="1821" actId="167"/>
          <ac:grpSpMkLst>
            <pc:docMk/>
            <pc:sldMk cId="3149911924" sldId="290"/>
            <ac:grpSpMk id="6" creationId="{AFE031E8-D9B5-4A7D-8F42-D686A33105C0}"/>
          </ac:grpSpMkLst>
        </pc:grpChg>
        <pc:picChg chg="mod ord">
          <ac:chgData name="Михаил Попов" userId="1ff28dec684c2c56" providerId="LiveId" clId="{01A2912C-AF94-4E4A-AFAC-1CF3B0AD60C8}" dt="2020-11-18T15:19:40.449" v="1822" actId="167"/>
          <ac:picMkLst>
            <pc:docMk/>
            <pc:sldMk cId="3149911924" sldId="290"/>
            <ac:picMk id="2" creationId="{F1B3947E-B852-461C-A95E-3B22E0028573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37:10.349" v="1190" actId="20577"/>
        <pc:sldMkLst>
          <pc:docMk/>
          <pc:sldMk cId="817760916" sldId="292"/>
        </pc:sldMkLst>
        <pc:spChg chg="del">
          <ac:chgData name="Михаил Попов" userId="1ff28dec684c2c56" providerId="LiveId" clId="{01A2912C-AF94-4E4A-AFAC-1CF3B0AD60C8}" dt="2020-11-18T11:35:27.012" v="1157" actId="478"/>
          <ac:spMkLst>
            <pc:docMk/>
            <pc:sldMk cId="817760916" sldId="292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1:36:32.627" v="1184" actId="478"/>
          <ac:spMkLst>
            <pc:docMk/>
            <pc:sldMk cId="817760916" sldId="292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35:40.373" v="1181" actId="20577"/>
          <ac:spMkLst>
            <pc:docMk/>
            <pc:sldMk cId="817760916" sldId="292"/>
            <ac:spMk id="5" creationId="{A821846A-8B66-4AED-A72D-EC3F60BF20F4}"/>
          </ac:spMkLst>
        </pc:spChg>
        <pc:spChg chg="add del mod">
          <ac:chgData name="Михаил Попов" userId="1ff28dec684c2c56" providerId="LiveId" clId="{01A2912C-AF94-4E4A-AFAC-1CF3B0AD60C8}" dt="2020-11-18T11:35:29.018" v="1158" actId="478"/>
          <ac:spMkLst>
            <pc:docMk/>
            <pc:sldMk cId="817760916" sldId="292"/>
            <ac:spMk id="7" creationId="{5B076A81-63C6-41BA-81B6-8D88BEFDB5B4}"/>
          </ac:spMkLst>
        </pc:spChg>
        <pc:spChg chg="add mod">
          <ac:chgData name="Михаил Попов" userId="1ff28dec684c2c56" providerId="LiveId" clId="{01A2912C-AF94-4E4A-AFAC-1CF3B0AD60C8}" dt="2020-11-18T11:37:10.349" v="1190" actId="20577"/>
          <ac:spMkLst>
            <pc:docMk/>
            <pc:sldMk cId="817760916" sldId="292"/>
            <ac:spMk id="8" creationId="{57084376-D765-409C-A3C9-54A083B4AABD}"/>
          </ac:spMkLst>
        </pc:spChg>
      </pc:sldChg>
      <pc:sldChg chg="addSp modSp add mod modAnim">
        <pc:chgData name="Михаил Попов" userId="1ff28dec684c2c56" providerId="LiveId" clId="{01A2912C-AF94-4E4A-AFAC-1CF3B0AD60C8}" dt="2020-11-18T15:28:08.156" v="2015"/>
        <pc:sldMkLst>
          <pc:docMk/>
          <pc:sldMk cId="2133049187" sldId="293"/>
        </pc:sldMkLst>
        <pc:spChg chg="add mod">
          <ac:chgData name="Михаил Попов" userId="1ff28dec684c2c56" providerId="LiveId" clId="{01A2912C-AF94-4E4A-AFAC-1CF3B0AD60C8}" dt="2020-11-18T11:17:38.775" v="875" actId="20577"/>
          <ac:spMkLst>
            <pc:docMk/>
            <pc:sldMk cId="2133049187" sldId="293"/>
            <ac:spMk id="2" creationId="{0F351499-E333-4066-9FD3-621FAFB6F959}"/>
          </ac:spMkLst>
        </pc:spChg>
        <pc:picChg chg="mod">
          <ac:chgData name="Михаил Попов" userId="1ff28dec684c2c56" providerId="LiveId" clId="{01A2912C-AF94-4E4A-AFAC-1CF3B0AD60C8}" dt="2020-11-18T11:18:38.892" v="888" actId="1076"/>
          <ac:picMkLst>
            <pc:docMk/>
            <pc:sldMk cId="2133049187" sldId="293"/>
            <ac:picMk id="4" creationId="{2FE76BEE-DBB4-40A8-90E9-FAE32CC6A3C3}"/>
          </ac:picMkLst>
        </pc:picChg>
        <pc:picChg chg="add mod">
          <ac:chgData name="Михаил Попов" userId="1ff28dec684c2c56" providerId="LiveId" clId="{01A2912C-AF94-4E4A-AFAC-1CF3B0AD60C8}" dt="2020-11-18T11:18:34.120" v="887" actId="1076"/>
          <ac:picMkLst>
            <pc:docMk/>
            <pc:sldMk cId="2133049187" sldId="293"/>
            <ac:picMk id="6" creationId="{62C84A95-ECFA-485F-90B4-BC7A4D30FB04}"/>
          </ac:picMkLst>
        </pc:picChg>
      </pc:sldChg>
      <pc:sldChg chg="delSp add del mod">
        <pc:chgData name="Михаил Попов" userId="1ff28dec684c2c56" providerId="LiveId" clId="{01A2912C-AF94-4E4A-AFAC-1CF3B0AD60C8}" dt="2020-11-18T11:18:48.775" v="889" actId="47"/>
        <pc:sldMkLst>
          <pc:docMk/>
          <pc:sldMk cId="837760638" sldId="294"/>
        </pc:sldMkLst>
        <pc:picChg chg="del">
          <ac:chgData name="Михаил Попов" userId="1ff28dec684c2c56" providerId="LiveId" clId="{01A2912C-AF94-4E4A-AFAC-1CF3B0AD60C8}" dt="2020-11-18T11:18:07.885" v="878" actId="21"/>
          <ac:picMkLst>
            <pc:docMk/>
            <pc:sldMk cId="837760638" sldId="294"/>
            <ac:picMk id="4" creationId="{590E9AC7-778D-4E7A-9651-6BAB6EC40A1F}"/>
          </ac:picMkLst>
        </pc:picChg>
      </pc:sldChg>
      <pc:sldChg chg="addSp modSp add mod">
        <pc:chgData name="Михаил Попов" userId="1ff28dec684c2c56" providerId="LiveId" clId="{01A2912C-AF94-4E4A-AFAC-1CF3B0AD60C8}" dt="2020-11-18T11:29:14.716" v="1112" actId="1076"/>
        <pc:sldMkLst>
          <pc:docMk/>
          <pc:sldMk cId="1403298165" sldId="295"/>
        </pc:sldMkLst>
        <pc:spChg chg="add mod">
          <ac:chgData name="Михаил Попов" userId="1ff28dec684c2c56" providerId="LiveId" clId="{01A2912C-AF94-4E4A-AFAC-1CF3B0AD60C8}" dt="2020-11-18T11:28:59.303" v="1107" actId="20577"/>
          <ac:spMkLst>
            <pc:docMk/>
            <pc:sldMk cId="1403298165" sldId="295"/>
            <ac:spMk id="3" creationId="{CA86F3DD-696D-4B1D-8801-817A1EAF43DC}"/>
          </ac:spMkLst>
        </pc:spChg>
        <pc:picChg chg="mod">
          <ac:chgData name="Михаил Попов" userId="1ff28dec684c2c56" providerId="LiveId" clId="{01A2912C-AF94-4E4A-AFAC-1CF3B0AD60C8}" dt="2020-11-18T11:29:13.070" v="1111" actId="1076"/>
          <ac:picMkLst>
            <pc:docMk/>
            <pc:sldMk cId="1403298165" sldId="295"/>
            <ac:picMk id="2" creationId="{B908C8B7-3275-4F12-AF4D-810B2E0DE094}"/>
          </ac:picMkLst>
        </pc:picChg>
        <pc:picChg chg="mod">
          <ac:chgData name="Михаил Попов" userId="1ff28dec684c2c56" providerId="LiveId" clId="{01A2912C-AF94-4E4A-AFAC-1CF3B0AD60C8}" dt="2020-11-18T11:29:14.716" v="1112" actId="1076"/>
          <ac:picMkLst>
            <pc:docMk/>
            <pc:sldMk cId="1403298165" sldId="295"/>
            <ac:picMk id="4" creationId="{4E6298E7-3833-49F4-8DCA-4F375B2427E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39:59.978" v="1216" actId="1076"/>
        <pc:sldMkLst>
          <pc:docMk/>
          <pc:sldMk cId="119707856" sldId="296"/>
        </pc:sldMkLst>
        <pc:spChg chg="add mod">
          <ac:chgData name="Михаил Попов" userId="1ff28dec684c2c56" providerId="LiveId" clId="{01A2912C-AF94-4E4A-AFAC-1CF3B0AD60C8}" dt="2020-11-18T11:39:51.342" v="1214" actId="20577"/>
          <ac:spMkLst>
            <pc:docMk/>
            <pc:sldMk cId="119707856" sldId="296"/>
            <ac:spMk id="2" creationId="{567DCD94-C3D3-4095-85AB-3286BC5D6619}"/>
          </ac:spMkLst>
        </pc:spChg>
        <pc:spChg chg="del">
          <ac:chgData name="Михаил Попов" userId="1ff28dec684c2c56" providerId="LiveId" clId="{01A2912C-AF94-4E4A-AFAC-1CF3B0AD60C8}" dt="2020-11-18T11:39:42.650" v="1192" actId="478"/>
          <ac:spMkLst>
            <pc:docMk/>
            <pc:sldMk cId="119707856" sldId="296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39:59.978" v="1216" actId="1076"/>
          <ac:picMkLst>
            <pc:docMk/>
            <pc:sldMk cId="119707856" sldId="296"/>
            <ac:picMk id="4" creationId="{8FDD2D8E-A27F-4C7F-B571-831C3B1A396B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3:46.637" v="1334" actId="20577"/>
        <pc:sldMkLst>
          <pc:docMk/>
          <pc:sldMk cId="906957802" sldId="297"/>
        </pc:sldMkLst>
        <pc:spChg chg="add mod">
          <ac:chgData name="Михаил Попов" userId="1ff28dec684c2c56" providerId="LiveId" clId="{01A2912C-AF94-4E4A-AFAC-1CF3B0AD60C8}" dt="2020-11-18T11:43:46.637" v="1334" actId="20577"/>
          <ac:spMkLst>
            <pc:docMk/>
            <pc:sldMk cId="906957802" sldId="297"/>
            <ac:spMk id="3" creationId="{26EAD53C-F2EE-4839-BACA-8FB851944883}"/>
          </ac:spMkLst>
        </pc:spChg>
        <pc:spChg chg="del">
          <ac:chgData name="Михаил Попов" userId="1ff28dec684c2c56" providerId="LiveId" clId="{01A2912C-AF94-4E4A-AFAC-1CF3B0AD60C8}" dt="2020-11-18T11:40:10.242" v="1218" actId="478"/>
          <ac:spMkLst>
            <pc:docMk/>
            <pc:sldMk cId="906957802" sldId="297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40:29.707" v="1258" actId="1076"/>
          <ac:picMkLst>
            <pc:docMk/>
            <pc:sldMk cId="906957802" sldId="297"/>
            <ac:picMk id="2" creationId="{B8A27999-B640-4379-BC50-3B415074FB65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1:02.812" v="1307" actId="1076"/>
        <pc:sldMkLst>
          <pc:docMk/>
          <pc:sldMk cId="3818869194" sldId="298"/>
        </pc:sldMkLst>
        <pc:spChg chg="add mod">
          <ac:chgData name="Михаил Попов" userId="1ff28dec684c2c56" providerId="LiveId" clId="{01A2912C-AF94-4E4A-AFAC-1CF3B0AD60C8}" dt="2020-11-18T11:40:53.317" v="1304" actId="20577"/>
          <ac:spMkLst>
            <pc:docMk/>
            <pc:sldMk cId="3818869194" sldId="298"/>
            <ac:spMk id="2" creationId="{F29FBF6E-5DD2-4AD0-951C-3672CF8EE36D}"/>
          </ac:spMkLst>
        </pc:spChg>
        <pc:spChg chg="del">
          <ac:chgData name="Михаил Попов" userId="1ff28dec684c2c56" providerId="LiveId" clId="{01A2912C-AF94-4E4A-AFAC-1CF3B0AD60C8}" dt="2020-11-18T11:40:40.626" v="1260" actId="478"/>
          <ac:spMkLst>
            <pc:docMk/>
            <pc:sldMk cId="3818869194" sldId="298"/>
            <ac:spMk id="5" creationId="{B3F02E65-9ACC-4FEF-A0EC-1804B3532B44}"/>
          </ac:spMkLst>
        </pc:spChg>
        <pc:picChg chg="mod">
          <ac:chgData name="Михаил Попов" userId="1ff28dec684c2c56" providerId="LiveId" clId="{01A2912C-AF94-4E4A-AFAC-1CF3B0AD60C8}" dt="2020-11-18T11:41:02.812" v="1307" actId="1076"/>
          <ac:picMkLst>
            <pc:docMk/>
            <pc:sldMk cId="3818869194" sldId="298"/>
            <ac:picMk id="4" creationId="{C6ECCE69-2618-438B-8F0C-B6E244967E07}"/>
          </ac:picMkLst>
        </pc:picChg>
      </pc:sldChg>
      <pc:sldChg chg="addSp modSp add mod ord">
        <pc:chgData name="Михаил Попов" userId="1ff28dec684c2c56" providerId="LiveId" clId="{01A2912C-AF94-4E4A-AFAC-1CF3B0AD60C8}" dt="2020-11-18T15:41:53.613" v="2023"/>
        <pc:sldMkLst>
          <pc:docMk/>
          <pc:sldMk cId="3361102690" sldId="299"/>
        </pc:sldMkLst>
        <pc:spChg chg="add mod">
          <ac:chgData name="Михаил Попов" userId="1ff28dec684c2c56" providerId="LiveId" clId="{01A2912C-AF94-4E4A-AFAC-1CF3B0AD60C8}" dt="2020-11-18T11:47:06.502" v="1365" actId="20577"/>
          <ac:spMkLst>
            <pc:docMk/>
            <pc:sldMk cId="3361102690" sldId="299"/>
            <ac:spMk id="2" creationId="{BF991619-B7E8-43A9-A16E-EB23191499A3}"/>
          </ac:spMkLst>
        </pc:spChg>
        <pc:picChg chg="mod">
          <ac:chgData name="Михаил Попов" userId="1ff28dec684c2c56" providerId="LiveId" clId="{01A2912C-AF94-4E4A-AFAC-1CF3B0AD60C8}" dt="2020-11-18T11:46:50.922" v="1338" actId="1076"/>
          <ac:picMkLst>
            <pc:docMk/>
            <pc:sldMk cId="3361102690" sldId="299"/>
            <ac:picMk id="4" creationId="{26281220-5F5C-4240-82C7-D616474E4EF3}"/>
          </ac:picMkLst>
        </pc:picChg>
      </pc:sldChg>
      <pc:sldChg chg="modSp mod">
        <pc:chgData name="Михаил Попов" userId="1ff28dec684c2c56" providerId="LiveId" clId="{01A2912C-AF94-4E4A-AFAC-1CF3B0AD60C8}" dt="2020-11-18T08:51:36.909" v="24" actId="20577"/>
        <pc:sldMkLst>
          <pc:docMk/>
          <pc:sldMk cId="1796929494" sldId="312"/>
        </pc:sldMkLst>
        <pc:spChg chg="mod">
          <ac:chgData name="Михаил Попов" userId="1ff28dec684c2c56" providerId="LiveId" clId="{01A2912C-AF94-4E4A-AFAC-1CF3B0AD60C8}" dt="2020-11-18T08:51:36.909" v="24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1A2912C-AF94-4E4A-AFAC-1CF3B0AD60C8}" dt="2020-11-18T08:51:22.108" v="17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01A2912C-AF94-4E4A-AFAC-1CF3B0AD60C8}" dt="2020-11-18T15:22:10.343" v="1982" actId="20577"/>
        <pc:sldMkLst>
          <pc:docMk/>
          <pc:sldMk cId="1059343981" sldId="313"/>
        </pc:sldMkLst>
        <pc:spChg chg="mod">
          <ac:chgData name="Михаил Попов" userId="1ff28dec684c2c56" providerId="LiveId" clId="{01A2912C-AF94-4E4A-AFAC-1CF3B0AD60C8}" dt="2020-11-18T15:22:10.343" v="1982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610790094" sldId="314"/>
        </pc:sldMkLst>
      </pc:sldChg>
      <pc:sldChg chg="modSp del mod">
        <pc:chgData name="Михаил Попов" userId="1ff28dec684c2c56" providerId="LiveId" clId="{01A2912C-AF94-4E4A-AFAC-1CF3B0AD60C8}" dt="2020-11-18T15:19:52.790" v="1823" actId="47"/>
        <pc:sldMkLst>
          <pc:docMk/>
          <pc:sldMk cId="1107730862" sldId="315"/>
        </pc:sldMkLst>
        <pc:spChg chg="mod">
          <ac:chgData name="Михаил Попов" userId="1ff28dec684c2c56" providerId="LiveId" clId="{01A2912C-AF94-4E4A-AFAC-1CF3B0AD60C8}" dt="2020-11-18T09:06:01.811" v="44" actId="20577"/>
          <ac:spMkLst>
            <pc:docMk/>
            <pc:sldMk cId="1107730862" sldId="315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09:06:05.388" v="49" actId="20577"/>
          <ac:spMkLst>
            <pc:docMk/>
            <pc:sldMk cId="1107730862" sldId="315"/>
            <ac:spMk id="3" creationId="{2E9103B4-10EA-4D3D-86B5-2B5F5A6EDD1F}"/>
          </ac:spMkLst>
        </pc:spChg>
      </pc:sldChg>
      <pc:sldChg chg="addSp delSp modSp new mod">
        <pc:chgData name="Михаил Попов" userId="1ff28dec684c2c56" providerId="LiveId" clId="{01A2912C-AF94-4E4A-AFAC-1CF3B0AD60C8}" dt="2020-11-18T12:11:34.957" v="1414" actId="1076"/>
        <pc:sldMkLst>
          <pc:docMk/>
          <pc:sldMk cId="1851949621" sldId="316"/>
        </pc:sldMkLst>
        <pc:spChg chg="del">
          <ac:chgData name="Михаил Попов" userId="1ff28dec684c2c56" providerId="LiveId" clId="{01A2912C-AF94-4E4A-AFAC-1CF3B0AD60C8}" dt="2020-11-18T12:11:05.641" v="1405" actId="478"/>
          <ac:spMkLst>
            <pc:docMk/>
            <pc:sldMk cId="1851949621" sldId="316"/>
            <ac:spMk id="2" creationId="{B7FCEF7F-84D5-479A-A119-0E3F60C2BFFE}"/>
          </ac:spMkLst>
        </pc:spChg>
        <pc:spChg chg="del">
          <ac:chgData name="Михаил Попов" userId="1ff28dec684c2c56" providerId="LiveId" clId="{01A2912C-AF94-4E4A-AFAC-1CF3B0AD60C8}" dt="2020-11-18T12:11:04.737" v="1404" actId="478"/>
          <ac:spMkLst>
            <pc:docMk/>
            <pc:sldMk cId="1851949621" sldId="316"/>
            <ac:spMk id="3" creationId="{38B6E011-7AC4-4C9A-96D4-D2CF98FAA2D1}"/>
          </ac:spMkLst>
        </pc:spChg>
        <pc:picChg chg="add mod">
          <ac:chgData name="Михаил Попов" userId="1ff28dec684c2c56" providerId="LiveId" clId="{01A2912C-AF94-4E4A-AFAC-1CF3B0AD60C8}" dt="2020-11-18T12:11:32.215" v="1413" actId="1076"/>
          <ac:picMkLst>
            <pc:docMk/>
            <pc:sldMk cId="1851949621" sldId="316"/>
            <ac:picMk id="5" creationId="{162400E6-C7B3-4BA9-A20C-B7EA26600651}"/>
          </ac:picMkLst>
        </pc:picChg>
        <pc:picChg chg="add mod">
          <ac:chgData name="Михаил Попов" userId="1ff28dec684c2c56" providerId="LiveId" clId="{01A2912C-AF94-4E4A-AFAC-1CF3B0AD60C8}" dt="2020-11-18T12:11:34.957" v="1414" actId="1076"/>
          <ac:picMkLst>
            <pc:docMk/>
            <pc:sldMk cId="1851949621" sldId="316"/>
            <ac:picMk id="7" creationId="{5CD82AA3-2842-47B4-A6E7-74F1FB6BB117}"/>
          </ac:picMkLst>
        </pc:picChg>
        <pc:picChg chg="add">
          <ac:chgData name="Михаил Попов" userId="1ff28dec684c2c56" providerId="LiveId" clId="{01A2912C-AF94-4E4A-AFAC-1CF3B0AD60C8}" dt="2020-11-18T12:11:26.818" v="1412" actId="22"/>
          <ac:picMkLst>
            <pc:docMk/>
            <pc:sldMk cId="1851949621" sldId="316"/>
            <ac:picMk id="9" creationId="{6971BB74-D875-4EDC-9E7A-B9545140DAB7}"/>
          </ac:picMkLst>
        </pc:picChg>
      </pc:sldChg>
      <pc:sldChg chg="addSp delSp modSp new mod ord">
        <pc:chgData name="Михаил Попов" userId="1ff28dec684c2c56" providerId="LiveId" clId="{01A2912C-AF94-4E4A-AFAC-1CF3B0AD60C8}" dt="2020-11-18T15:41:02.017" v="2021"/>
        <pc:sldMkLst>
          <pc:docMk/>
          <pc:sldMk cId="3846956443" sldId="317"/>
        </pc:sldMkLst>
        <pc:spChg chg="del">
          <ac:chgData name="Михаил Попов" userId="1ff28dec684c2c56" providerId="LiveId" clId="{01A2912C-AF94-4E4A-AFAC-1CF3B0AD60C8}" dt="2020-11-18T13:21:39.150" v="1420" actId="478"/>
          <ac:spMkLst>
            <pc:docMk/>
            <pc:sldMk cId="3846956443" sldId="317"/>
            <ac:spMk id="2" creationId="{4D5B983C-B54E-49EA-9132-1CEBDF1C4622}"/>
          </ac:spMkLst>
        </pc:spChg>
        <pc:spChg chg="del">
          <ac:chgData name="Михаил Попов" userId="1ff28dec684c2c56" providerId="LiveId" clId="{01A2912C-AF94-4E4A-AFAC-1CF3B0AD60C8}" dt="2020-11-18T13:21:27.006" v="1416" actId="478"/>
          <ac:spMkLst>
            <pc:docMk/>
            <pc:sldMk cId="3846956443" sldId="317"/>
            <ac:spMk id="3" creationId="{6F97DD3F-E928-48D7-9FB0-8721348A59D6}"/>
          </ac:spMkLst>
        </pc:spChg>
        <pc:spChg chg="add mod">
          <ac:chgData name="Михаил Попов" userId="1ff28dec684c2c56" providerId="LiveId" clId="{01A2912C-AF94-4E4A-AFAC-1CF3B0AD60C8}" dt="2020-11-18T13:23:05.067" v="1453" actId="5793"/>
          <ac:spMkLst>
            <pc:docMk/>
            <pc:sldMk cId="3846956443" sldId="317"/>
            <ac:spMk id="7" creationId="{C4A64384-B1C1-46F5-9743-6100AAA50314}"/>
          </ac:spMkLst>
        </pc:spChg>
        <pc:picChg chg="add mod">
          <ac:chgData name="Михаил Попов" userId="1ff28dec684c2c56" providerId="LiveId" clId="{01A2912C-AF94-4E4A-AFAC-1CF3B0AD60C8}" dt="2020-11-18T13:23:11.842" v="1455" actId="1076"/>
          <ac:picMkLst>
            <pc:docMk/>
            <pc:sldMk cId="3846956443" sldId="317"/>
            <ac:picMk id="5" creationId="{BE8B1492-D4B3-440A-B91B-74FCC6E2078E}"/>
          </ac:picMkLst>
        </pc:picChg>
      </pc:sldChg>
      <pc:sldChg chg="addSp delSp modSp add mod ord modAnim">
        <pc:chgData name="Михаил Попов" userId="1ff28dec684c2c56" providerId="LiveId" clId="{01A2912C-AF94-4E4A-AFAC-1CF3B0AD60C8}" dt="2020-11-18T15:45:24.067" v="2043" actId="20577"/>
        <pc:sldMkLst>
          <pc:docMk/>
          <pc:sldMk cId="1999801122" sldId="318"/>
        </pc:sldMkLst>
        <pc:spChg chg="del mod">
          <ac:chgData name="Михаил Попов" userId="1ff28dec684c2c56" providerId="LiveId" clId="{01A2912C-AF94-4E4A-AFAC-1CF3B0AD60C8}" dt="2020-11-18T14:42:05.780" v="1596" actId="478"/>
          <ac:spMkLst>
            <pc:docMk/>
            <pc:sldMk cId="1999801122" sldId="318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15:45:24.067" v="2043" actId="20577"/>
          <ac:spMkLst>
            <pc:docMk/>
            <pc:sldMk cId="1999801122" sldId="318"/>
            <ac:spMk id="3" creationId="{2E9103B4-10EA-4D3D-86B5-2B5F5A6EDD1F}"/>
          </ac:spMkLst>
        </pc:spChg>
        <pc:spChg chg="add mod">
          <ac:chgData name="Михаил Попов" userId="1ff28dec684c2c56" providerId="LiveId" clId="{01A2912C-AF94-4E4A-AFAC-1CF3B0AD60C8}" dt="2020-11-18T14:42:18.182" v="1628" actId="20577"/>
          <ac:spMkLst>
            <pc:docMk/>
            <pc:sldMk cId="1999801122" sldId="318"/>
            <ac:spMk id="5" creationId="{CF5DCE52-D112-45B4-A1A7-1B97AE1329BE}"/>
          </ac:spMkLst>
        </pc:spChg>
        <pc:spChg chg="add del mod">
          <ac:chgData name="Михаил Попов" userId="1ff28dec684c2c56" providerId="LiveId" clId="{01A2912C-AF94-4E4A-AFAC-1CF3B0AD60C8}" dt="2020-11-18T14:42:07.867" v="1597" actId="478"/>
          <ac:spMkLst>
            <pc:docMk/>
            <pc:sldMk cId="1999801122" sldId="318"/>
            <ac:spMk id="7" creationId="{0ED70599-9594-4498-84E3-406F6806BDCC}"/>
          </ac:spMkLst>
        </pc:spChg>
      </pc:sldChg>
      <pc:sldChg chg="new del">
        <pc:chgData name="Михаил Попов" userId="1ff28dec684c2c56" providerId="LiveId" clId="{01A2912C-AF94-4E4A-AFAC-1CF3B0AD60C8}" dt="2020-11-18T13:50:17.314" v="1457" actId="47"/>
        <pc:sldMkLst>
          <pc:docMk/>
          <pc:sldMk cId="3333075231" sldId="318"/>
        </pc:sldMkLst>
      </pc:sldChg>
      <pc:sldChg chg="add del">
        <pc:chgData name="Михаил Попов" userId="1ff28dec684c2c56" providerId="LiveId" clId="{01A2912C-AF94-4E4A-AFAC-1CF3B0AD60C8}" dt="2020-11-18T15:06:42.159" v="1721" actId="47"/>
        <pc:sldMkLst>
          <pc:docMk/>
          <pc:sldMk cId="1325997317" sldId="319"/>
        </pc:sldMkLst>
      </pc:sldChg>
      <pc:sldChg chg="addSp delSp modSp add mod modAnim">
        <pc:chgData name="Михаил Попов" userId="1ff28dec684c2c56" providerId="LiveId" clId="{01A2912C-AF94-4E4A-AFAC-1CF3B0AD60C8}" dt="2020-11-18T14:58:11.991" v="1719"/>
        <pc:sldMkLst>
          <pc:docMk/>
          <pc:sldMk cId="591229152" sldId="320"/>
        </pc:sldMkLst>
        <pc:spChg chg="del">
          <ac:chgData name="Михаил Попов" userId="1ff28dec684c2c56" providerId="LiveId" clId="{01A2912C-AF94-4E4A-AFAC-1CF3B0AD60C8}" dt="2020-11-18T14:51:40.804" v="1670" actId="478"/>
          <ac:spMkLst>
            <pc:docMk/>
            <pc:sldMk cId="591229152" sldId="320"/>
            <ac:spMk id="3" creationId="{2E9103B4-10EA-4D3D-86B5-2B5F5A6EDD1F}"/>
          </ac:spMkLst>
        </pc:spChg>
        <pc:spChg chg="add del mod">
          <ac:chgData name="Михаил Попов" userId="1ff28dec684c2c56" providerId="LiveId" clId="{01A2912C-AF94-4E4A-AFAC-1CF3B0AD60C8}" dt="2020-11-18T14:51:43.611" v="1671" actId="478"/>
          <ac:spMkLst>
            <pc:docMk/>
            <pc:sldMk cId="591229152" sldId="320"/>
            <ac:spMk id="4" creationId="{9440C455-BE1D-41E9-89FE-FC7AA48F0610}"/>
          </ac:spMkLst>
        </pc:spChg>
        <pc:spChg chg="mod">
          <ac:chgData name="Михаил Попов" userId="1ff28dec684c2c56" providerId="LiveId" clId="{01A2912C-AF94-4E4A-AFAC-1CF3B0AD60C8}" dt="2020-11-18T14:51:37.445" v="1669" actId="20577"/>
          <ac:spMkLst>
            <pc:docMk/>
            <pc:sldMk cId="591229152" sldId="320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4:55:20.910" v="1701" actId="1076"/>
          <ac:picMkLst>
            <pc:docMk/>
            <pc:sldMk cId="591229152" sldId="320"/>
            <ac:picMk id="7" creationId="{28906509-8E7F-4397-AAE6-6A6343CBA600}"/>
          </ac:picMkLst>
        </pc:picChg>
        <pc:picChg chg="add mod">
          <ac:chgData name="Михаил Попов" userId="1ff28dec684c2c56" providerId="LiveId" clId="{01A2912C-AF94-4E4A-AFAC-1CF3B0AD60C8}" dt="2020-11-18T14:55:54.132" v="1709" actId="1076"/>
          <ac:picMkLst>
            <pc:docMk/>
            <pc:sldMk cId="591229152" sldId="320"/>
            <ac:picMk id="9" creationId="{5CF23B9D-657F-4C2B-A721-8E3F3585445B}"/>
          </ac:picMkLst>
        </pc:picChg>
        <pc:picChg chg="add mod">
          <ac:chgData name="Михаил Попов" userId="1ff28dec684c2c56" providerId="LiveId" clId="{01A2912C-AF94-4E4A-AFAC-1CF3B0AD60C8}" dt="2020-11-18T14:55:36.780" v="1706" actId="1076"/>
          <ac:picMkLst>
            <pc:docMk/>
            <pc:sldMk cId="591229152" sldId="320"/>
            <ac:picMk id="11" creationId="{43490737-6B5E-4F42-ABB9-8D38B0A53747}"/>
          </ac:picMkLst>
        </pc:picChg>
        <pc:picChg chg="add mod">
          <ac:chgData name="Михаил Попов" userId="1ff28dec684c2c56" providerId="LiveId" clId="{01A2912C-AF94-4E4A-AFAC-1CF3B0AD60C8}" dt="2020-11-18T14:56:14.602" v="1715" actId="1076"/>
          <ac:picMkLst>
            <pc:docMk/>
            <pc:sldMk cId="591229152" sldId="320"/>
            <ac:picMk id="13" creationId="{10E58BA2-E8E6-4694-A8FD-5FC97E61A364}"/>
          </ac:picMkLst>
        </pc:picChg>
      </pc:sldChg>
      <pc:sldChg chg="addSp delSp modSp add mod delAnim">
        <pc:chgData name="Михаил Попов" userId="1ff28dec684c2c56" providerId="LiveId" clId="{01A2912C-AF94-4E4A-AFAC-1CF3B0AD60C8}" dt="2020-11-18T15:07:53.610" v="1731" actId="1076"/>
        <pc:sldMkLst>
          <pc:docMk/>
          <pc:sldMk cId="2452191243" sldId="321"/>
        </pc:sldMkLst>
        <pc:spChg chg="mod">
          <ac:chgData name="Михаил Попов" userId="1ff28dec684c2c56" providerId="LiveId" clId="{01A2912C-AF94-4E4A-AFAC-1CF3B0AD60C8}" dt="2020-11-18T15:06:47.462" v="1724" actId="20577"/>
          <ac:spMkLst>
            <pc:docMk/>
            <pc:sldMk cId="2452191243" sldId="321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5:07:53.610" v="1731" actId="1076"/>
          <ac:picMkLst>
            <pc:docMk/>
            <pc:sldMk cId="2452191243" sldId="321"/>
            <ac:picMk id="3" creationId="{09143067-6E7F-4224-A97F-02861DB3881A}"/>
          </ac:picMkLst>
        </pc:picChg>
        <pc:picChg chg="del">
          <ac:chgData name="Михаил Попов" userId="1ff28dec684c2c56" providerId="LiveId" clId="{01A2912C-AF94-4E4A-AFAC-1CF3B0AD60C8}" dt="2020-11-18T15:07:45.500" v="1727" actId="478"/>
          <ac:picMkLst>
            <pc:docMk/>
            <pc:sldMk cId="2452191243" sldId="321"/>
            <ac:picMk id="7" creationId="{28906509-8E7F-4397-AAE6-6A6343CBA600}"/>
          </ac:picMkLst>
        </pc:picChg>
        <pc:picChg chg="del">
          <ac:chgData name="Михаил Попов" userId="1ff28dec684c2c56" providerId="LiveId" clId="{01A2912C-AF94-4E4A-AFAC-1CF3B0AD60C8}" dt="2020-11-18T15:07:43.931" v="1725" actId="478"/>
          <ac:picMkLst>
            <pc:docMk/>
            <pc:sldMk cId="2452191243" sldId="321"/>
            <ac:picMk id="9" creationId="{5CF23B9D-657F-4C2B-A721-8E3F3585445B}"/>
          </ac:picMkLst>
        </pc:picChg>
        <pc:picChg chg="del">
          <ac:chgData name="Михаил Попов" userId="1ff28dec684c2c56" providerId="LiveId" clId="{01A2912C-AF94-4E4A-AFAC-1CF3B0AD60C8}" dt="2020-11-18T15:07:46.105" v="1728" actId="478"/>
          <ac:picMkLst>
            <pc:docMk/>
            <pc:sldMk cId="2452191243" sldId="321"/>
            <ac:picMk id="11" creationId="{43490737-6B5E-4F42-ABB9-8D38B0A53747}"/>
          </ac:picMkLst>
        </pc:picChg>
        <pc:picChg chg="del">
          <ac:chgData name="Михаил Попов" userId="1ff28dec684c2c56" providerId="LiveId" clId="{01A2912C-AF94-4E4A-AFAC-1CF3B0AD60C8}" dt="2020-11-18T15:07:45.063" v="1726" actId="478"/>
          <ac:picMkLst>
            <pc:docMk/>
            <pc:sldMk cId="2452191243" sldId="321"/>
            <ac:picMk id="13" creationId="{10E58BA2-E8E6-4694-A8FD-5FC97E61A364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0450894" sldId="322"/>
        </pc:sldMkLst>
      </pc:sldChg>
      <pc:sldChg chg="addSp delSp modSp add mod">
        <pc:chgData name="Михаил Попов" userId="1ff28dec684c2c56" providerId="LiveId" clId="{01A2912C-AF94-4E4A-AFAC-1CF3B0AD60C8}" dt="2020-11-18T15:13:52.114" v="1745" actId="478"/>
        <pc:sldMkLst>
          <pc:docMk/>
          <pc:sldMk cId="930371065" sldId="322"/>
        </pc:sldMkLst>
        <pc:picChg chg="del">
          <ac:chgData name="Михаил Попов" userId="1ff28dec684c2c56" providerId="LiveId" clId="{01A2912C-AF94-4E4A-AFAC-1CF3B0AD60C8}" dt="2020-11-18T15:11:05.619" v="1733" actId="478"/>
          <ac:picMkLst>
            <pc:docMk/>
            <pc:sldMk cId="930371065" sldId="322"/>
            <ac:picMk id="3" creationId="{09143067-6E7F-4224-A97F-02861DB3881A}"/>
          </ac:picMkLst>
        </pc:picChg>
        <pc:picChg chg="add mod">
          <ac:chgData name="Михаил Попов" userId="1ff28dec684c2c56" providerId="LiveId" clId="{01A2912C-AF94-4E4A-AFAC-1CF3B0AD60C8}" dt="2020-11-18T15:12:36.628" v="1742" actId="1076"/>
          <ac:picMkLst>
            <pc:docMk/>
            <pc:sldMk cId="930371065" sldId="322"/>
            <ac:picMk id="4" creationId="{BCA7DDA8-A4F7-46AB-8CFE-F6B10459F482}"/>
          </ac:picMkLst>
        </pc:picChg>
        <pc:picChg chg="add mod">
          <ac:chgData name="Михаил Попов" userId="1ff28dec684c2c56" providerId="LiveId" clId="{01A2912C-AF94-4E4A-AFAC-1CF3B0AD60C8}" dt="2020-11-18T15:12:27.856" v="1740" actId="1076"/>
          <ac:picMkLst>
            <pc:docMk/>
            <pc:sldMk cId="930371065" sldId="322"/>
            <ac:picMk id="7" creationId="{A39E5BDC-E103-47D7-B0AB-946F1CB8B262}"/>
          </ac:picMkLst>
        </pc:picChg>
        <pc:picChg chg="add del">
          <ac:chgData name="Михаил Попов" userId="1ff28dec684c2c56" providerId="LiveId" clId="{01A2912C-AF94-4E4A-AFAC-1CF3B0AD60C8}" dt="2020-11-18T15:13:52.114" v="1745" actId="478"/>
          <ac:picMkLst>
            <pc:docMk/>
            <pc:sldMk cId="930371065" sldId="322"/>
            <ac:picMk id="9" creationId="{92D3493F-21A1-4412-8706-64A4C9540119}"/>
          </ac:picMkLst>
        </pc:picChg>
      </pc:sldChg>
      <pc:sldChg chg="delSp modSp add mod">
        <pc:chgData name="Михаил Попов" userId="1ff28dec684c2c56" providerId="LiveId" clId="{01A2912C-AF94-4E4A-AFAC-1CF3B0AD60C8}" dt="2020-11-18T15:14:27.255" v="1791" actId="20577"/>
        <pc:sldMkLst>
          <pc:docMk/>
          <pc:sldMk cId="1302488251" sldId="323"/>
        </pc:sldMkLst>
        <pc:spChg chg="mod">
          <ac:chgData name="Михаил Попов" userId="1ff28dec684c2c56" providerId="LiveId" clId="{01A2912C-AF94-4E4A-AFAC-1CF3B0AD60C8}" dt="2020-11-18T15:14:27.255" v="1791" actId="20577"/>
          <ac:spMkLst>
            <pc:docMk/>
            <pc:sldMk cId="1302488251" sldId="323"/>
            <ac:spMk id="5" creationId="{CF5DCE52-D112-45B4-A1A7-1B97AE1329BE}"/>
          </ac:spMkLst>
        </pc:spChg>
        <pc:picChg chg="del">
          <ac:chgData name="Михаил Попов" userId="1ff28dec684c2c56" providerId="LiveId" clId="{01A2912C-AF94-4E4A-AFAC-1CF3B0AD60C8}" dt="2020-11-18T15:13:56.290" v="1747" actId="478"/>
          <ac:picMkLst>
            <pc:docMk/>
            <pc:sldMk cId="1302488251" sldId="323"/>
            <ac:picMk id="4" creationId="{BCA7DDA8-A4F7-46AB-8CFE-F6B10459F482}"/>
          </ac:picMkLst>
        </pc:picChg>
        <pc:picChg chg="del">
          <ac:chgData name="Михаил Попов" userId="1ff28dec684c2c56" providerId="LiveId" clId="{01A2912C-AF94-4E4A-AFAC-1CF3B0AD60C8}" dt="2020-11-18T15:13:57.442" v="1748" actId="478"/>
          <ac:picMkLst>
            <pc:docMk/>
            <pc:sldMk cId="1302488251" sldId="323"/>
            <ac:picMk id="7" creationId="{A39E5BDC-E103-47D7-B0AB-946F1CB8B262}"/>
          </ac:picMkLst>
        </pc:picChg>
        <pc:picChg chg="mod">
          <ac:chgData name="Михаил Попов" userId="1ff28dec684c2c56" providerId="LiveId" clId="{01A2912C-AF94-4E4A-AFAC-1CF3B0AD60C8}" dt="2020-11-18T15:14:10.603" v="1751" actId="1076"/>
          <ac:picMkLst>
            <pc:docMk/>
            <pc:sldMk cId="1302488251" sldId="323"/>
            <ac:picMk id="9" creationId="{92D3493F-21A1-4412-8706-64A4C9540119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140925112" sldId="324"/>
        </pc:sldMkLst>
      </pc:sldChg>
      <pc:sldChg chg="add modAnim">
        <pc:chgData name="Михаил Попов" userId="1ff28dec684c2c56" providerId="LiveId" clId="{01A2912C-AF94-4E4A-AFAC-1CF3B0AD60C8}" dt="2020-11-18T15:56:37.156" v="2045"/>
        <pc:sldMkLst>
          <pc:docMk/>
          <pc:sldMk cId="2121989755" sldId="32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999611091" sldId="32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782518983" sldId="32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11766979" sldId="328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64022872" sldId="32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219026497" sldId="330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224093730" sldId="331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87478928" sldId="332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058595374" sldId="33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36141713" sldId="33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095593576" sldId="335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77926073" sldId="33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188723807" sldId="337"/>
        </pc:sldMkLst>
      </pc:sldChg>
    </pc:docChg>
  </pc:docChgLst>
  <pc:docChgLst>
    <pc:chgData name="Михаил Попов" userId="1ff28dec684c2c56" providerId="LiveId" clId="{6BEF38EC-ACE0-4FCA-812E-792C8560B1B0}"/>
    <pc:docChg chg="undo custSel modSld">
      <pc:chgData name="Михаил Попов" userId="1ff28dec684c2c56" providerId="LiveId" clId="{6BEF38EC-ACE0-4FCA-812E-792C8560B1B0}" dt="2021-11-26T15:07:40.956" v="6" actId="20577"/>
      <pc:docMkLst>
        <pc:docMk/>
      </pc:docMkLst>
      <pc:sldChg chg="modSp mod">
        <pc:chgData name="Михаил Попов" userId="1ff28dec684c2c56" providerId="LiveId" clId="{6BEF38EC-ACE0-4FCA-812E-792C8560B1B0}" dt="2021-11-26T15:07:40.956" v="6" actId="20577"/>
        <pc:sldMkLst>
          <pc:docMk/>
          <pc:sldMk cId="4166610191" sldId="497"/>
        </pc:sldMkLst>
        <pc:spChg chg="mod">
          <ac:chgData name="Михаил Попов" userId="1ff28dec684c2c56" providerId="LiveId" clId="{6BEF38EC-ACE0-4FCA-812E-792C8560B1B0}" dt="2021-11-26T15:07:40.956" v="6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6BEF38EC-ACE0-4FCA-812E-792C8560B1B0}" dt="2021-11-26T15:07:33.375" v="0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12. Память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F2348-A8D5-4006-9B53-92486628A6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E28DBFB-43BC-4D15-BFFD-B18D257FE1CA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Емкость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Единица пересылки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Быстродействие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доступа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Технология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Физические особенности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Стоимость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т. д.</a:t>
            </a:r>
          </a:p>
        </p:txBody>
      </p:sp>
    </p:spTree>
    <p:extLst>
      <p:ext uri="{BB962C8B-B14F-4D97-AF65-F5344CB8AC3E}">
        <p14:creationId xmlns:p14="http://schemas.microsoft.com/office/powerpoint/2010/main" val="30501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9B17C6-1346-4CF2-8F6C-6C610B67A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6364" y="1783427"/>
            <a:ext cx="4959272" cy="451798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A079D63-47FA-463A-96C5-E23A9C050E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374686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8B1492-D4B3-440A-B91B-74FCC6E2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21" y="1690688"/>
            <a:ext cx="6856357" cy="4986442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4A64384-B1C1-46F5-9743-6100AAA503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Каждый программист…</a:t>
            </a:r>
          </a:p>
        </p:txBody>
      </p:sp>
    </p:spTree>
    <p:extLst>
      <p:ext uri="{BB962C8B-B14F-4D97-AF65-F5344CB8AC3E}">
        <p14:creationId xmlns:p14="http://schemas.microsoft.com/office/powerpoint/2010/main" val="384695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7E7AFF-4992-43F9-B7A0-715B248D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37" y="2170853"/>
            <a:ext cx="3624263" cy="26146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D89E-6CD5-4D48-835B-D0027A5B94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3929043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28D0C3-9D03-4712-8189-5739684A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153264"/>
            <a:ext cx="3767138" cy="25908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CE80D-AA14-48E5-9523-9F0A5306E1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26719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D81E35-6D51-44B8-8CC8-7F6CF53E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654" y="2191364"/>
            <a:ext cx="3695700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3361BF-FB96-4661-B8EC-CD0B9DE6FE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31016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F324F-B8A6-420F-BAEC-2E60A6B5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43" y="2242598"/>
            <a:ext cx="3676650" cy="249078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13BECFF-B1F6-44B3-AD4D-F2474A5D97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32441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9A731E-2E2F-4CF8-8789-F429B195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06" y="2220860"/>
            <a:ext cx="3786188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CF1BC4C-9C2E-4193-AC86-C6F530C209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428640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B35CF0-DCF1-423E-8820-AD0CDF02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33" y="2233073"/>
            <a:ext cx="3743325" cy="2509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2E1509-E793-4A80-A7F4-7CA9756A91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96912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построения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61E0B5-13ED-4E6D-B238-F752840C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097881"/>
            <a:ext cx="3767138" cy="26622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37BC3BE-BC08-44B7-BF3F-48974DC723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96584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5C1989-C520-468C-9262-6D99F215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62" y="2121693"/>
            <a:ext cx="3571875" cy="261461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AB430C2-00C8-4D58-85BC-7AA252317C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78341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A5FE2-419C-4112-9CD9-F28FEEE324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Локальность по обращению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C473635-EA40-4DF8-B32D-681BDBF21602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</a:rPr>
              <a:t>Обращения к памяти обладают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временной</a:t>
            </a:r>
            <a:r>
              <a:rPr lang="ru-RU" dirty="0">
                <a:latin typeface="Cormorant" panose="00000500000000000000" pitchFamily="50" charset="-52"/>
              </a:rPr>
              <a:t> и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пространственной</a:t>
            </a:r>
            <a:r>
              <a:rPr lang="ru-RU" dirty="0">
                <a:latin typeface="Cormorant" panose="00000500000000000000" pitchFamily="50" charset="-52"/>
              </a:rPr>
              <a:t> локальностью.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90%</a:t>
            </a:r>
            <a:r>
              <a:rPr lang="ru-RU" dirty="0">
                <a:latin typeface="Cormorant" panose="00000500000000000000" pitchFamily="50" charset="-52"/>
              </a:rPr>
              <a:t> времени работы программы связано с доступом к </a:t>
            </a: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10%</a:t>
            </a:r>
            <a:r>
              <a:rPr lang="ru-RU" dirty="0">
                <a:latin typeface="Cormorant" panose="00000500000000000000" pitchFamily="50" charset="-52"/>
              </a:rPr>
              <a:t> адресного пространства этой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392820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2337" y="2194859"/>
            <a:ext cx="5627324" cy="14399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365" y="4138930"/>
            <a:ext cx="5945270" cy="20567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A86F3DD-696D-4B1D-8801-817A1EAF43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40329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AD8D0-B260-424E-BD3F-F04214248C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284984"/>
            <a:ext cx="2819644" cy="2402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2565" y="2226226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</a:t>
            </a:r>
            <a:endParaRPr lang="ru-RU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960096" y="1429078"/>
            <a:ext cx="3054094" cy="5311482"/>
            <a:chOff x="6960096" y="1429078"/>
            <a:chExt cx="3054094" cy="5311482"/>
          </a:xfrm>
        </p:grpSpPr>
        <p:pic>
          <p:nvPicPr>
            <p:cNvPr id="4100" name="Picture 4" descr="https://upload.wikimedia.org/wikipedia/commons/3/3d/Square_array_of_mosfet_cells_rea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096" y="2231440"/>
              <a:ext cx="3054094" cy="450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062353" y="1429078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DRAM</a:t>
              </a:r>
              <a:endPara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1775520" y="3284984"/>
            <a:ext cx="2819644" cy="240203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264352" y="2276872"/>
            <a:ext cx="576064" cy="57606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34A277-ABE0-4192-9203-94ACDA6C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87" y="3049348"/>
            <a:ext cx="4959110" cy="28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9" grpId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821846A-8B66-4AED-A72D-EC3F60BF20F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7084376-D765-409C-A3C9-54A083B4AABD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Доступ к любой ячейке памяти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в любой момент занимает одно и то же время.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Простая схемотехника устройства управления</a:t>
            </a:r>
          </a:p>
          <a:p>
            <a:r>
              <a:rPr lang="ru-RU" dirty="0">
                <a:latin typeface="Cormorant" panose="00000500000000000000" pitchFamily="50" charset="-52"/>
              </a:rPr>
              <a:t>В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памяти возможны очень низкие частоты синхронизации, вплоть до полной остановки синхроимпульсов</a:t>
            </a:r>
          </a:p>
          <a:p>
            <a:r>
              <a:rPr lang="ru-RU" dirty="0">
                <a:latin typeface="Cormorant" panose="00000500000000000000" pitchFamily="50" charset="-52"/>
              </a:rPr>
              <a:t>Статическая память имеет невысокую плотность записи (шесть-восемь элементов на бит, вместо двух у DRAM)</a:t>
            </a:r>
          </a:p>
          <a:p>
            <a:r>
              <a:rPr lang="en-US" dirty="0">
                <a:latin typeface="Cormorant" panose="00000500000000000000" pitchFamily="50" charset="-52"/>
              </a:rPr>
              <a:t>DRAM </a:t>
            </a:r>
            <a:r>
              <a:rPr lang="ru-RU" dirty="0">
                <a:latin typeface="Cormorant" panose="00000500000000000000" pitchFamily="50" charset="-52"/>
              </a:rPr>
              <a:t>имеет меньшую стоимость килобайта памяти</a:t>
            </a:r>
          </a:p>
          <a:p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имеет непредсказуемое (произвольное) содержимое памяти после включения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8177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81220-5F5C-4240-82C7-D616474E4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3560562" y="2270566"/>
            <a:ext cx="4688962" cy="354713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91619-B7E8-43A9-A16E-EB23191499A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микросхемы памяти</a:t>
            </a:r>
          </a:p>
        </p:txBody>
      </p:sp>
    </p:spTree>
    <p:extLst>
      <p:ext uri="{BB962C8B-B14F-4D97-AF65-F5344CB8AC3E}">
        <p14:creationId xmlns:p14="http://schemas.microsoft.com/office/powerpoint/2010/main" val="3361102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D2D8E-A27F-4C7F-B571-831C3B1A3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4852" y="2526707"/>
            <a:ext cx="5502295" cy="27566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DCD94-C3D3-4095-85AB-3286BC5D661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119707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A27999-B640-4379-BC50-3B415074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740000">
            <a:off x="3873564" y="2397043"/>
            <a:ext cx="4444872" cy="374590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6EAD53C-F2EE-4839-BACA-8FB8519448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</p:txBody>
      </p:sp>
    </p:spTree>
    <p:extLst>
      <p:ext uri="{BB962C8B-B14F-4D97-AF65-F5344CB8AC3E}">
        <p14:creationId xmlns:p14="http://schemas.microsoft.com/office/powerpoint/2010/main" val="906957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ECCE69-2618-438B-8F0C-B6E244967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473" y="2931905"/>
            <a:ext cx="7201054" cy="1876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9FBF6E-5DD2-4AD0-951C-3672CF8EE36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Блочно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-циклическая схема расслоения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381886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00BD6A2-FDDD-4891-B51B-171712DD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памяти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43EE1FA-D712-4DFB-BD74-883167A8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>
                <a:solidFill>
                  <a:srgbClr val="FF0000"/>
                </a:solidFill>
                <a:latin typeface="Cormorant" panose="00000500000000000000" pitchFamily="50" charset="-52"/>
              </a:rPr>
              <a:t>Система памяти </a:t>
            </a:r>
            <a:r>
              <a:rPr lang="ru-RU" sz="2800" dirty="0">
                <a:latin typeface="Cormorant" panose="00000500000000000000" pitchFamily="50" charset="-52"/>
              </a:rPr>
              <a:t>– это функциональный блок микропроцессорной системы, предназначенный для временного или постоянного хранения данных и команд, состоящий из запоминающего устройства и устройства управления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01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6DFA0C8-754C-4A24-BE7D-D76FE07D2A9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доставки данных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E0CDEB3-7F30-4657-8728-56C2FCA6EF2A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Последовательный режим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flow through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Регистровый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register to latch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Быстрый постраничный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fast page mod</a:t>
            </a:r>
            <a:r>
              <a:rPr lang="en-US" dirty="0">
                <a:latin typeface="Cormorant" panose="00000500000000000000" pitchFamily="50" charset="-52"/>
              </a:rPr>
              <a:t>e)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i="1" dirty="0">
                <a:latin typeface="Cormorant" panose="00000500000000000000" pitchFamily="50" charset="-52"/>
              </a:rPr>
              <a:t>x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endParaRPr lang="ru-RU" i="1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Пакетный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burst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Конвейерный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pipelined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Метод удвоенной скорости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double data rate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2263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 сохраняет свое состояние даже при отключении питания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программируется на этапе производства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Программируемая 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запрограммирована пользователем один раз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стерта (УФ, рентген)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Электрически 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стирание происходит через подачу электрического сигнала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Flash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память: EEPROM с частичной возможностью стирания (по секторам)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Выдерживает порядка 100,000 циклов перезаписи.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Сфера применения энергонезависимой памяти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Встраиваемые программы размещаются в ROM (BIOS, контроллеры дисков, сетевых и графических адаптеров, аппаратно-криптографические средства,…)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Твердотельные накопители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SSD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Кеш в обычных дисковых накопителях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19998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Flash-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906509-8E7F-4397-AAE6-6A6343CB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60" y="1843088"/>
            <a:ext cx="3282135" cy="22284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F23B9D-657F-4C2B-A721-8E3F3585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80" y="1843088"/>
            <a:ext cx="3232013" cy="22174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490737-6B5E-4F42-ABB9-8D38B0A53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60" y="4300993"/>
            <a:ext cx="3357292" cy="21922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E58BA2-E8E6-4694-A8FD-5FC97E61A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776" y="4300993"/>
            <a:ext cx="3315417" cy="21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143067-6E7F-4224-A97F-02861DB3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41" y="1907116"/>
            <a:ext cx="6900718" cy="44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91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A7DDA8-A4F7-46AB-8CFE-F6B10459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435021"/>
            <a:ext cx="5262563" cy="2609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9E5BDC-E103-47D7-B0AB-946F1CB8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347" y="2435021"/>
            <a:ext cx="5111853" cy="25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1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чтения из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D3493F-21A1-4412-8706-64A4C954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74" y="2099588"/>
            <a:ext cx="6851394" cy="36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8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B3947E-B852-461C-A95E-3B22E002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843088"/>
            <a:ext cx="8572500" cy="4752975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FE031E8-D9B5-4A7D-8F42-D686A33105C0}"/>
              </a:ext>
            </a:extLst>
          </p:cNvPr>
          <p:cNvGrpSpPr/>
          <p:nvPr/>
        </p:nvGrpSpPr>
        <p:grpSpPr>
          <a:xfrm>
            <a:off x="1899138" y="2030290"/>
            <a:ext cx="8483112" cy="4378571"/>
            <a:chOff x="1899138" y="1239714"/>
            <a:chExt cx="8483112" cy="437857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A1887591-FF07-4AD7-AEDA-E7E30B615B1F}"/>
                </a:ext>
              </a:extLst>
            </p:cNvPr>
            <p:cNvSpPr/>
            <p:nvPr/>
          </p:nvSpPr>
          <p:spPr>
            <a:xfrm>
              <a:off x="8616463" y="1239715"/>
              <a:ext cx="1765787" cy="4378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56E9AAE-5A6E-4086-9DE2-FD8455D333A3}"/>
                </a:ext>
              </a:extLst>
            </p:cNvPr>
            <p:cNvSpPr/>
            <p:nvPr/>
          </p:nvSpPr>
          <p:spPr>
            <a:xfrm>
              <a:off x="1899138" y="1239714"/>
              <a:ext cx="6717325" cy="117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0C775C-2AA4-42C9-ACED-011A99AE70A7}"/>
              </a:ext>
            </a:extLst>
          </p:cNvPr>
          <p:cNvSpPr/>
          <p:nvPr/>
        </p:nvSpPr>
        <p:spPr>
          <a:xfrm>
            <a:off x="5820697" y="3208461"/>
            <a:ext cx="2795954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DAFB0B1-706A-4BC1-B0D3-50BEB0ECDE0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</a:p>
        </p:txBody>
      </p:sp>
    </p:spTree>
    <p:extLst>
      <p:ext uri="{BB962C8B-B14F-4D97-AF65-F5344CB8AC3E}">
        <p14:creationId xmlns:p14="http://schemas.microsoft.com/office/powerpoint/2010/main" val="314991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2FD29CF-E838-46CB-A4AB-DE9A481E48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Ёмкость памяти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3A3E49C-C177-4F42-A554-A675E3099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Емкость</a:t>
            </a:r>
            <a:r>
              <a:rPr lang="ru-RU" i="1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— это количество битов данных, которые запоминающее устройство может хранить единовременно.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Кило</a:t>
            </a:r>
            <a:r>
              <a:rPr lang="ru-RU" dirty="0">
                <a:latin typeface="Cormorant" panose="00000500000000000000" pitchFamily="50" charset="-52"/>
              </a:rPr>
              <a:t> (</a:t>
            </a:r>
            <a:r>
              <a:rPr lang="en-US" dirty="0">
                <a:latin typeface="Cormorant" panose="00000500000000000000" pitchFamily="50" charset="-52"/>
              </a:rPr>
              <a:t>KB</a:t>
            </a:r>
            <a:r>
              <a:rPr lang="ru-RU" dirty="0">
                <a:latin typeface="Cormorant" panose="00000500000000000000" pitchFamily="50" charset="-52"/>
              </a:rPr>
              <a:t>), </a:t>
            </a:r>
            <a:r>
              <a:rPr lang="ru-RU" b="1" dirty="0">
                <a:latin typeface="Cormorant" panose="00000500000000000000" pitchFamily="50" charset="-52"/>
              </a:rPr>
              <a:t>Мега</a:t>
            </a:r>
            <a:r>
              <a:rPr lang="en-US" dirty="0">
                <a:latin typeface="Cormorant" panose="00000500000000000000" pitchFamily="50" charset="-52"/>
              </a:rPr>
              <a:t> (MB)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>
                <a:latin typeface="Cormorant" panose="00000500000000000000" pitchFamily="50" charset="-52"/>
              </a:rPr>
              <a:t>Гига</a:t>
            </a:r>
            <a:r>
              <a:rPr lang="en-US" dirty="0">
                <a:latin typeface="Cormorant" panose="00000500000000000000" pitchFamily="50" charset="-52"/>
              </a:rPr>
              <a:t> (GB)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Тера</a:t>
            </a:r>
            <a:r>
              <a:rPr lang="en-US" dirty="0">
                <a:latin typeface="Cormorant" panose="00000500000000000000" pitchFamily="50" charset="-52"/>
              </a:rPr>
              <a:t> (TB)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..</a:t>
            </a:r>
            <a:r>
              <a:rPr lang="ru-RU" dirty="0">
                <a:latin typeface="Cormorant" panose="00000500000000000000" pitchFamily="50" charset="-52"/>
              </a:rPr>
              <a:t>. – 10</a:t>
            </a:r>
            <a:r>
              <a:rPr lang="ru-RU" baseline="30000" dirty="0">
                <a:latin typeface="Cormorant" panose="00000500000000000000" pitchFamily="50" charset="-52"/>
              </a:rPr>
              <a:t>3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6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9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12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…</a:t>
            </a: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 err="1">
                <a:latin typeface="Cormorant" panose="00000500000000000000" pitchFamily="50" charset="-52"/>
              </a:rPr>
              <a:t>Киби</a:t>
            </a:r>
            <a:r>
              <a:rPr lang="ru-RU" dirty="0">
                <a:latin typeface="Cormorant" panose="00000500000000000000" pitchFamily="50" charset="-52"/>
              </a:rPr>
              <a:t> (</a:t>
            </a:r>
            <a:r>
              <a:rPr lang="en-US" dirty="0">
                <a:latin typeface="Cormorant" panose="00000500000000000000" pitchFamily="50" charset="-52"/>
              </a:rPr>
              <a:t>KiB</a:t>
            </a:r>
            <a:r>
              <a:rPr lang="ru-RU" dirty="0">
                <a:latin typeface="Cormorant" panose="00000500000000000000" pitchFamily="50" charset="-52"/>
              </a:rPr>
              <a:t>), </a:t>
            </a:r>
            <a:r>
              <a:rPr lang="ru-RU" b="1" dirty="0" err="1">
                <a:latin typeface="Cormorant" panose="00000500000000000000" pitchFamily="50" charset="-52"/>
              </a:rPr>
              <a:t>Меби</a:t>
            </a:r>
            <a:r>
              <a:rPr lang="en-US" dirty="0">
                <a:latin typeface="Cormorant" panose="00000500000000000000" pitchFamily="50" charset="-52"/>
              </a:rPr>
              <a:t> (MiB)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Гиби</a:t>
            </a:r>
            <a:r>
              <a:rPr lang="en-US" dirty="0">
                <a:latin typeface="Cormorant" panose="00000500000000000000" pitchFamily="50" charset="-52"/>
              </a:rPr>
              <a:t> (GiB)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Теби</a:t>
            </a:r>
            <a:r>
              <a:rPr lang="en-US" dirty="0">
                <a:latin typeface="Cormorant" panose="00000500000000000000" pitchFamily="50" charset="-52"/>
              </a:rPr>
              <a:t> (TiB) – 2</a:t>
            </a:r>
            <a:r>
              <a:rPr lang="en-US" baseline="30000" dirty="0">
                <a:latin typeface="Cormorant" panose="00000500000000000000" pitchFamily="50" charset="-52"/>
              </a:rPr>
              <a:t>10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20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30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40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…</a:t>
            </a: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B – </a:t>
            </a:r>
            <a:r>
              <a:rPr lang="ru-RU" dirty="0">
                <a:latin typeface="Cormorant" panose="00000500000000000000" pitchFamily="50" charset="-52"/>
              </a:rPr>
              <a:t>байт, </a:t>
            </a:r>
            <a:r>
              <a:rPr lang="en-US" dirty="0">
                <a:latin typeface="Cormorant" panose="00000500000000000000" pitchFamily="50" charset="-52"/>
              </a:rPr>
              <a:t>b – </a:t>
            </a:r>
            <a:r>
              <a:rPr lang="ru-RU" dirty="0">
                <a:latin typeface="Cormorant" panose="00000500000000000000" pitchFamily="50" charset="-52"/>
              </a:rPr>
              <a:t>бит</a:t>
            </a:r>
          </a:p>
          <a:p>
            <a:pPr marL="0" indent="0">
              <a:buNone/>
            </a:pPr>
            <a:endParaRPr lang="en-US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KB – </a:t>
            </a:r>
            <a:r>
              <a:rPr lang="ru-RU" dirty="0">
                <a:latin typeface="Cormorant" panose="00000500000000000000" pitchFamily="50" charset="-52"/>
              </a:rPr>
              <a:t>это </a:t>
            </a:r>
            <a:r>
              <a:rPr lang="en-US" dirty="0">
                <a:latin typeface="Cormorant" panose="00000500000000000000" pitchFamily="50" charset="-52"/>
              </a:rPr>
              <a:t>1000 </a:t>
            </a:r>
            <a:r>
              <a:rPr lang="ru-RU" dirty="0">
                <a:latin typeface="Cormorant" panose="00000500000000000000" pitchFamily="50" charset="-52"/>
              </a:rPr>
              <a:t>Байт = 8000 бит</a:t>
            </a: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KiB – </a:t>
            </a:r>
            <a:r>
              <a:rPr lang="ru-RU" dirty="0">
                <a:latin typeface="Cormorant" panose="00000500000000000000" pitchFamily="50" charset="-52"/>
              </a:rPr>
              <a:t>это 1024 Байта = 8096 бит</a:t>
            </a:r>
          </a:p>
          <a:p>
            <a:pPr marL="0" indent="0">
              <a:buNone/>
            </a:pPr>
            <a:r>
              <a:rPr lang="en-US" dirty="0" err="1">
                <a:latin typeface="Cormorant" panose="00000500000000000000" pitchFamily="50" charset="-52"/>
              </a:rPr>
              <a:t>Kb</a:t>
            </a:r>
            <a:r>
              <a:rPr lang="en-US" dirty="0">
                <a:latin typeface="Cormorant" panose="00000500000000000000" pitchFamily="50" charset="-52"/>
              </a:rPr>
              <a:t> – </a:t>
            </a:r>
            <a:r>
              <a:rPr lang="ru-RU" dirty="0">
                <a:latin typeface="Cormorant" panose="00000500000000000000" pitchFamily="50" charset="-52"/>
              </a:rPr>
              <a:t>это 1000 бит</a:t>
            </a:r>
          </a:p>
          <a:p>
            <a:pPr marL="0" indent="0">
              <a:buNone/>
            </a:pPr>
            <a:r>
              <a:rPr lang="en-US" dirty="0" err="1">
                <a:latin typeface="Cormorant" panose="00000500000000000000" pitchFamily="50" charset="-52"/>
              </a:rPr>
              <a:t>Kib</a:t>
            </a:r>
            <a:r>
              <a:rPr lang="en-US" dirty="0">
                <a:latin typeface="Cormorant" panose="00000500000000000000" pitchFamily="50" charset="-52"/>
              </a:rPr>
              <a:t> – </a:t>
            </a:r>
            <a:r>
              <a:rPr lang="ru-RU" dirty="0">
                <a:latin typeface="Cormorant" panose="00000500000000000000" pitchFamily="50" charset="-52"/>
              </a:rPr>
              <a:t>это 1024 бита</a:t>
            </a:r>
          </a:p>
          <a:p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203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51" y="4001294"/>
            <a:ext cx="2664296" cy="113585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4" y="3277925"/>
            <a:ext cx="3755616" cy="25948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DC7F5-F012-4477-9166-72B5DB492B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Единица пересылки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F64895C-B7BC-4610-B8C1-94AD61862E63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Единица пересылки </a:t>
            </a:r>
            <a:r>
              <a:rPr lang="ru-RU" dirty="0">
                <a:latin typeface="Cormorant" panose="00000500000000000000" pitchFamily="50" charset="-52"/>
              </a:rPr>
              <a:t>— количество битов данных, передаваемых по линиям шины параллельно.</a:t>
            </a:r>
          </a:p>
        </p:txBody>
      </p:sp>
    </p:spTree>
    <p:extLst>
      <p:ext uri="{BB962C8B-B14F-4D97-AF65-F5344CB8AC3E}">
        <p14:creationId xmlns:p14="http://schemas.microsoft.com/office/powerpoint/2010/main" val="4578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6633772" y="1825625"/>
            <a:ext cx="4607051" cy="3414590"/>
            <a:chOff x="3503712" y="2996952"/>
            <a:chExt cx="4857750" cy="3600400"/>
          </a:xfrm>
        </p:grpSpPr>
        <p:pic>
          <p:nvPicPr>
            <p:cNvPr id="2050" name="Picture 2" descr="http://www.winline.ru/img/2008/6/ddr3-ram-8.g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56"/>
            <a:stretch/>
          </p:blipFill>
          <p:spPr bwMode="auto">
            <a:xfrm>
              <a:off x="3503712" y="2996952"/>
              <a:ext cx="4857750" cy="3068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Прямая соединительная линия 4"/>
            <p:cNvCxnSpPr/>
            <p:nvPr/>
          </p:nvCxnSpPr>
          <p:spPr>
            <a:xfrm>
              <a:off x="4223792" y="4365104"/>
              <a:ext cx="0" cy="22322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>
              <a:off x="5231904" y="5481228"/>
              <a:ext cx="0" cy="111612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4223792" y="6453336"/>
              <a:ext cx="1008112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93A36DA-D2BA-4EE1-A78F-CC778A5D7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выборки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хранения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Период обращения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Скорость передачи данных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5C48E-B793-4F57-B7F9-76E6A311FA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Быстродействие</a:t>
            </a:r>
          </a:p>
        </p:txBody>
      </p:sp>
    </p:spTree>
    <p:extLst>
      <p:ext uri="{BB962C8B-B14F-4D97-AF65-F5344CB8AC3E}">
        <p14:creationId xmlns:p14="http://schemas.microsoft.com/office/powerpoint/2010/main" val="6190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78F3B5-2F66-4D73-8AF0-F5C3BA68EA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 доступа к данным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B4693D4-B285-4CE7-8406-804745AE24FB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Произвольный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Прямой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Ассоциативный</a:t>
            </a:r>
          </a:p>
        </p:txBody>
      </p:sp>
    </p:spTree>
    <p:extLst>
      <p:ext uri="{BB962C8B-B14F-4D97-AF65-F5344CB8AC3E}">
        <p14:creationId xmlns:p14="http://schemas.microsoft.com/office/powerpoint/2010/main" val="28585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Картинки по запросу микросхема памят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29" y="2036530"/>
            <a:ext cx="1880869" cy="107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артинки по запросу дис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16" y="3470154"/>
            <a:ext cx="1681213" cy="112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Картинки по запросу жесткий дис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6" b="9860"/>
          <a:stretch/>
        </p:blipFill>
        <p:spPr bwMode="auto">
          <a:xfrm>
            <a:off x="3585073" y="4989734"/>
            <a:ext cx="1262697" cy="102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2F12E-FA3B-4419-8170-C177B871654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Технология изготовления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789382D-151A-4DAA-9AA9-A6E164356F57}"/>
              </a:ext>
            </a:extLst>
          </p:cNvPr>
          <p:cNvSpPr txBox="1">
            <a:spLocks/>
          </p:cNvSpPr>
          <p:nvPr/>
        </p:nvSpPr>
        <p:spPr>
          <a:xfrm>
            <a:off x="1289784" y="2239094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Полупроводниковая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Оптическая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Магнитная</a:t>
            </a:r>
          </a:p>
        </p:txBody>
      </p:sp>
    </p:spTree>
    <p:extLst>
      <p:ext uri="{BB962C8B-B14F-4D97-AF65-F5344CB8AC3E}">
        <p14:creationId xmlns:p14="http://schemas.microsoft.com/office/powerpoint/2010/main" val="38823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CD25B-3F5F-4BDC-ABF8-5635428CC1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Физические особенности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BF5BBB-6AD4-40FE-B0D8-05B37521F7FE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Энергонезависимость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Потребляемая энергия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Плотность интеграции компонентов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Допустимая температура окружающей среды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Допустимая влажность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 корпуса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364998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4502</TotalTime>
  <Words>560</Words>
  <Application>Microsoft Office PowerPoint</Application>
  <PresentationFormat>Широкоэкранный</PresentationFormat>
  <Paragraphs>113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Calibri</vt:lpstr>
      <vt:lpstr>Cormorant</vt:lpstr>
      <vt:lpstr>Arial</vt:lpstr>
      <vt:lpstr>HelveticaNeue LT CYR 57 Cond</vt:lpstr>
      <vt:lpstr>Menlo</vt:lpstr>
      <vt:lpstr>Calibri Light</vt:lpstr>
      <vt:lpstr>Тема Office</vt:lpstr>
      <vt:lpstr>Архитектуры процессорных систем</vt:lpstr>
      <vt:lpstr>План лекции</vt:lpstr>
      <vt:lpstr>Система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</dc:title>
  <dc:creator>Михаил Попов</dc:creator>
  <cp:lastModifiedBy>Андрей Солодовников</cp:lastModifiedBy>
  <cp:revision>8</cp:revision>
  <dcterms:created xsi:type="dcterms:W3CDTF">2019-10-29T03:27:57Z</dcterms:created>
  <dcterms:modified xsi:type="dcterms:W3CDTF">2024-05-03T13:43:17Z</dcterms:modified>
</cp:coreProperties>
</file>